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9" r:id="rId1"/>
  </p:sldMasterIdLst>
  <p:notesMasterIdLst>
    <p:notesMasterId r:id="rId17"/>
  </p:notesMasterIdLst>
  <p:sldIdLst>
    <p:sldId id="256" r:id="rId2"/>
    <p:sldId id="356" r:id="rId3"/>
    <p:sldId id="257" r:id="rId4"/>
    <p:sldId id="394" r:id="rId5"/>
    <p:sldId id="393" r:id="rId6"/>
    <p:sldId id="395" r:id="rId7"/>
    <p:sldId id="396" r:id="rId8"/>
    <p:sldId id="361" r:id="rId9"/>
    <p:sldId id="382" r:id="rId10"/>
    <p:sldId id="397" r:id="rId11"/>
    <p:sldId id="398" r:id="rId12"/>
    <p:sldId id="399" r:id="rId13"/>
    <p:sldId id="401" r:id="rId14"/>
    <p:sldId id="387" r:id="rId15"/>
    <p:sldId id="386"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7" autoAdjust="0"/>
    <p:restoredTop sz="83188" autoAdjust="0"/>
  </p:normalViewPr>
  <p:slideViewPr>
    <p:cSldViewPr snapToGrid="0">
      <p:cViewPr varScale="1">
        <p:scale>
          <a:sx n="68" d="100"/>
          <a:sy n="68" d="100"/>
        </p:scale>
        <p:origin x="105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7.xml.rels><?xml version="1.0" encoding="UTF-8" standalone="yes"?>
<Relationships xmlns="http://schemas.openxmlformats.org/package/2006/relationships"><Relationship Id="rId1" Type="http://schemas.openxmlformats.org/officeDocument/2006/relationships/slide" Target="../slides/slide9.xml"/></Relationships>
</file>

<file path=ppt/diagrams/_rels/drawing3.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91E304-7D81-49DC-9FDE-1FB41CEE6525}" type="doc">
      <dgm:prSet loTypeId="urn:microsoft.com/office/officeart/2005/8/layout/hierarchy1" loCatId="hierarchy" qsTypeId="urn:microsoft.com/office/officeart/2005/8/quickstyle/simple1" qsCatId="simple" csTypeId="urn:microsoft.com/office/officeart/2005/8/colors/accent3_3" csCatId="accent3" phldr="1"/>
      <dgm:spPr/>
      <dgm:t>
        <a:bodyPr/>
        <a:lstStyle/>
        <a:p>
          <a:endParaRPr lang="en-US"/>
        </a:p>
      </dgm:t>
    </dgm:pt>
    <dgm:pt modelId="{6A870082-58F5-45A2-9EFC-960FDE02A855}">
      <dgm:prSet/>
      <dgm:spPr/>
      <dgm:t>
        <a:bodyPr/>
        <a:lstStyle/>
        <a:p>
          <a:pPr rtl="0"/>
          <a:r>
            <a:rPr lang="en-IN" b="1" dirty="0"/>
            <a:t>EMPLOYEES’ PROVIDENT FUND &amp; MISC. PROVISIONS ACT, 1952</a:t>
          </a:r>
          <a:endParaRPr lang="en-US" b="1" dirty="0"/>
        </a:p>
      </dgm:t>
    </dgm:pt>
    <dgm:pt modelId="{5EA636B0-2B0B-4868-BAD6-1F1E781D1A03}" type="parTrans" cxnId="{BDF84FFF-DFB3-4432-AC2C-0F56ECCC3142}">
      <dgm:prSet/>
      <dgm:spPr/>
      <dgm:t>
        <a:bodyPr/>
        <a:lstStyle/>
        <a:p>
          <a:endParaRPr lang="en-US"/>
        </a:p>
      </dgm:t>
    </dgm:pt>
    <dgm:pt modelId="{DA398FA6-0AE0-427C-A8D5-6F985CED64AD}" type="sibTrans" cxnId="{BDF84FFF-DFB3-4432-AC2C-0F56ECCC3142}">
      <dgm:prSet/>
      <dgm:spPr/>
      <dgm:t>
        <a:bodyPr/>
        <a:lstStyle/>
        <a:p>
          <a:endParaRPr lang="en-US"/>
        </a:p>
      </dgm:t>
    </dgm:pt>
    <dgm:pt modelId="{04501934-F9F4-4CAB-A1E7-E9F6808EB857}">
      <dgm:prSet/>
      <dgm:spPr/>
      <dgm:t>
        <a:bodyPr/>
        <a:lstStyle/>
        <a:p>
          <a:pPr rtl="0"/>
          <a:r>
            <a:rPr lang="en-IN" dirty="0"/>
            <a:t>EMPLOYEES’ PROVIDENT FUND SCHEME, 1952</a:t>
          </a:r>
          <a:endParaRPr lang="en-US" dirty="0"/>
        </a:p>
      </dgm:t>
    </dgm:pt>
    <dgm:pt modelId="{CC24D54C-AC87-4B5B-895D-37CEDC069824}" type="parTrans" cxnId="{FA2ED4E2-E98B-4B2A-BDD3-6FEC2B285048}">
      <dgm:prSet/>
      <dgm:spPr/>
      <dgm:t>
        <a:bodyPr/>
        <a:lstStyle/>
        <a:p>
          <a:endParaRPr lang="en-US"/>
        </a:p>
      </dgm:t>
    </dgm:pt>
    <dgm:pt modelId="{56EAB39B-3992-49FF-B1F0-492AF8431BCE}" type="sibTrans" cxnId="{FA2ED4E2-E98B-4B2A-BDD3-6FEC2B285048}">
      <dgm:prSet/>
      <dgm:spPr/>
      <dgm:t>
        <a:bodyPr/>
        <a:lstStyle/>
        <a:p>
          <a:endParaRPr lang="en-US"/>
        </a:p>
      </dgm:t>
    </dgm:pt>
    <dgm:pt modelId="{2E38166F-3F38-4A16-829F-4CDFB8E57B31}">
      <dgm:prSet/>
      <dgm:spPr/>
      <dgm:t>
        <a:bodyPr/>
        <a:lstStyle/>
        <a:p>
          <a:pPr rtl="0"/>
          <a:r>
            <a:rPr lang="en-IN" b="1" dirty="0">
              <a:latin typeface="+mn-lt"/>
            </a:rPr>
            <a:t>EMPLOYEES’ PENSION SCHEME, 1995 </a:t>
          </a:r>
        </a:p>
        <a:p>
          <a:pPr rtl="0"/>
          <a:r>
            <a:rPr lang="en-IN" b="1" dirty="0">
              <a:latin typeface="+mn-lt"/>
            </a:rPr>
            <a:t>(</a:t>
          </a:r>
          <a:r>
            <a:rPr lang="en-IN" spc="-25" dirty="0">
              <a:latin typeface="+mn-lt"/>
              <a:cs typeface="Trebuchet MS"/>
            </a:rPr>
            <a:t>w.e.f.</a:t>
          </a:r>
          <a:r>
            <a:rPr lang="en-IN" spc="-70" dirty="0">
              <a:latin typeface="+mn-lt"/>
              <a:cs typeface="Trebuchet MS"/>
            </a:rPr>
            <a:t> </a:t>
          </a:r>
          <a:r>
            <a:rPr lang="en-IN" spc="-5" dirty="0">
              <a:latin typeface="+mn-lt"/>
              <a:cs typeface="Trebuchet MS"/>
            </a:rPr>
            <a:t>16.11.1995</a:t>
          </a:r>
          <a:r>
            <a:rPr lang="en-IN" b="1" dirty="0">
              <a:latin typeface="+mn-lt"/>
            </a:rPr>
            <a:t>)</a:t>
          </a:r>
          <a:endParaRPr lang="en-US" b="1" dirty="0">
            <a:latin typeface="+mn-lt"/>
          </a:endParaRPr>
        </a:p>
      </dgm:t>
    </dgm:pt>
    <dgm:pt modelId="{4079B013-4A9E-407E-B204-3807D90BB69E}" type="parTrans" cxnId="{48301061-BE35-4FCC-AE57-C348908A750D}">
      <dgm:prSet/>
      <dgm:spPr/>
      <dgm:t>
        <a:bodyPr/>
        <a:lstStyle/>
        <a:p>
          <a:endParaRPr lang="en-US"/>
        </a:p>
      </dgm:t>
    </dgm:pt>
    <dgm:pt modelId="{FB49EE91-70A5-4683-8720-3FE761DF9492}" type="sibTrans" cxnId="{48301061-BE35-4FCC-AE57-C348908A750D}">
      <dgm:prSet/>
      <dgm:spPr/>
      <dgm:t>
        <a:bodyPr/>
        <a:lstStyle/>
        <a:p>
          <a:endParaRPr lang="en-US"/>
        </a:p>
      </dgm:t>
    </dgm:pt>
    <dgm:pt modelId="{3EB2D383-4115-45F7-9C30-72C4C917D0C1}">
      <dgm:prSet/>
      <dgm:spPr/>
      <dgm:t>
        <a:bodyPr/>
        <a:lstStyle/>
        <a:p>
          <a:pPr rtl="0"/>
          <a:r>
            <a:rPr lang="en-IN" dirty="0">
              <a:latin typeface="+mn-lt"/>
            </a:rPr>
            <a:t>EMPLOYEES’ DEPOSIT LINKED INSURANCE SCHEME, 1976 </a:t>
          </a:r>
        </a:p>
        <a:p>
          <a:pPr rtl="0"/>
          <a:r>
            <a:rPr lang="en-IN" dirty="0">
              <a:latin typeface="+mn-lt"/>
            </a:rPr>
            <a:t>(</a:t>
          </a:r>
          <a:r>
            <a:rPr lang="en-IN" spc="-25" dirty="0">
              <a:latin typeface="+mn-lt"/>
              <a:cs typeface="Trebuchet MS"/>
            </a:rPr>
            <a:t>w.e.f. </a:t>
          </a:r>
          <a:r>
            <a:rPr lang="en-IN" spc="-5" dirty="0">
              <a:latin typeface="+mn-lt"/>
              <a:cs typeface="Trebuchet MS"/>
            </a:rPr>
            <a:t>01.08.1976 </a:t>
          </a:r>
          <a:r>
            <a:rPr lang="en-IN" dirty="0">
              <a:latin typeface="+mn-lt"/>
            </a:rPr>
            <a:t>)</a:t>
          </a:r>
          <a:endParaRPr lang="en-US" dirty="0">
            <a:latin typeface="+mn-lt"/>
          </a:endParaRPr>
        </a:p>
      </dgm:t>
    </dgm:pt>
    <dgm:pt modelId="{871537C3-1779-42F1-A428-096A765AB532}" type="parTrans" cxnId="{B4D66F78-705A-43A0-859C-A713FFC4474D}">
      <dgm:prSet/>
      <dgm:spPr/>
      <dgm:t>
        <a:bodyPr/>
        <a:lstStyle/>
        <a:p>
          <a:endParaRPr lang="en-IN"/>
        </a:p>
      </dgm:t>
    </dgm:pt>
    <dgm:pt modelId="{58210257-2EB8-4DB7-91F5-01718E49956E}" type="sibTrans" cxnId="{B4D66F78-705A-43A0-859C-A713FFC4474D}">
      <dgm:prSet/>
      <dgm:spPr/>
      <dgm:t>
        <a:bodyPr/>
        <a:lstStyle/>
        <a:p>
          <a:endParaRPr lang="en-IN"/>
        </a:p>
      </dgm:t>
    </dgm:pt>
    <dgm:pt modelId="{10AB6165-1C24-481E-8C13-21D124779F9E}" type="pres">
      <dgm:prSet presAssocID="{DF91E304-7D81-49DC-9FDE-1FB41CEE6525}" presName="hierChild1" presStyleCnt="0">
        <dgm:presLayoutVars>
          <dgm:chPref val="1"/>
          <dgm:dir/>
          <dgm:animOne val="branch"/>
          <dgm:animLvl val="lvl"/>
          <dgm:resizeHandles/>
        </dgm:presLayoutVars>
      </dgm:prSet>
      <dgm:spPr/>
    </dgm:pt>
    <dgm:pt modelId="{4189124B-A361-4129-BD65-F88968A9D5EC}" type="pres">
      <dgm:prSet presAssocID="{6A870082-58F5-45A2-9EFC-960FDE02A855}" presName="hierRoot1" presStyleCnt="0"/>
      <dgm:spPr/>
    </dgm:pt>
    <dgm:pt modelId="{AFF28692-D2EE-4C46-9444-602CFF509EFF}" type="pres">
      <dgm:prSet presAssocID="{6A870082-58F5-45A2-9EFC-960FDE02A855}" presName="composite" presStyleCnt="0"/>
      <dgm:spPr/>
    </dgm:pt>
    <dgm:pt modelId="{77F1533B-247E-4DB9-B407-D18A94B89982}" type="pres">
      <dgm:prSet presAssocID="{6A870082-58F5-45A2-9EFC-960FDE02A855}" presName="background" presStyleLbl="node0" presStyleIdx="0" presStyleCnt="1"/>
      <dgm:spPr/>
    </dgm:pt>
    <dgm:pt modelId="{A39E927E-3178-45D6-A799-7F366449D418}" type="pres">
      <dgm:prSet presAssocID="{6A870082-58F5-45A2-9EFC-960FDE02A855}" presName="text" presStyleLbl="fgAcc0" presStyleIdx="0" presStyleCnt="1">
        <dgm:presLayoutVars>
          <dgm:chPref val="3"/>
        </dgm:presLayoutVars>
      </dgm:prSet>
      <dgm:spPr/>
    </dgm:pt>
    <dgm:pt modelId="{42924D72-1B9F-4D71-A48D-59C372922F64}" type="pres">
      <dgm:prSet presAssocID="{6A870082-58F5-45A2-9EFC-960FDE02A855}" presName="hierChild2" presStyleCnt="0"/>
      <dgm:spPr/>
    </dgm:pt>
    <dgm:pt modelId="{9DAB92DC-83A8-47F2-A13A-6E5E1DB8BBB7}" type="pres">
      <dgm:prSet presAssocID="{CC24D54C-AC87-4B5B-895D-37CEDC069824}" presName="Name10" presStyleLbl="parChTrans1D2" presStyleIdx="0" presStyleCnt="3"/>
      <dgm:spPr/>
    </dgm:pt>
    <dgm:pt modelId="{DCC6BF13-692D-43DE-932B-34AD96B6525F}" type="pres">
      <dgm:prSet presAssocID="{04501934-F9F4-4CAB-A1E7-E9F6808EB857}" presName="hierRoot2" presStyleCnt="0"/>
      <dgm:spPr/>
    </dgm:pt>
    <dgm:pt modelId="{3AF0A024-F8F9-4119-BC38-0DE8FC822621}" type="pres">
      <dgm:prSet presAssocID="{04501934-F9F4-4CAB-A1E7-E9F6808EB857}" presName="composite2" presStyleCnt="0"/>
      <dgm:spPr/>
    </dgm:pt>
    <dgm:pt modelId="{B4D4D736-E2CB-4DFB-A326-9D557E9288EC}" type="pres">
      <dgm:prSet presAssocID="{04501934-F9F4-4CAB-A1E7-E9F6808EB857}" presName="background2" presStyleLbl="node2" presStyleIdx="0" presStyleCnt="3"/>
      <dgm:spPr/>
    </dgm:pt>
    <dgm:pt modelId="{C2519317-3733-4902-A1AB-BEE12DE75D71}" type="pres">
      <dgm:prSet presAssocID="{04501934-F9F4-4CAB-A1E7-E9F6808EB857}" presName="text2" presStyleLbl="fgAcc2" presStyleIdx="0" presStyleCnt="3">
        <dgm:presLayoutVars>
          <dgm:chPref val="3"/>
        </dgm:presLayoutVars>
      </dgm:prSet>
      <dgm:spPr/>
    </dgm:pt>
    <dgm:pt modelId="{2D2C3DFD-AD80-42A2-A54D-C733491CF09D}" type="pres">
      <dgm:prSet presAssocID="{04501934-F9F4-4CAB-A1E7-E9F6808EB857}" presName="hierChild3" presStyleCnt="0"/>
      <dgm:spPr/>
    </dgm:pt>
    <dgm:pt modelId="{F77B5E65-C07A-4CD5-B4D1-BA532963E31E}" type="pres">
      <dgm:prSet presAssocID="{871537C3-1779-42F1-A428-096A765AB532}" presName="Name10" presStyleLbl="parChTrans1D2" presStyleIdx="1" presStyleCnt="3"/>
      <dgm:spPr/>
    </dgm:pt>
    <dgm:pt modelId="{861872FA-5994-4709-AB29-B1CF67251A78}" type="pres">
      <dgm:prSet presAssocID="{3EB2D383-4115-45F7-9C30-72C4C917D0C1}" presName="hierRoot2" presStyleCnt="0"/>
      <dgm:spPr/>
    </dgm:pt>
    <dgm:pt modelId="{9A682CDF-28DC-4E1F-B1F5-40D2103D975F}" type="pres">
      <dgm:prSet presAssocID="{3EB2D383-4115-45F7-9C30-72C4C917D0C1}" presName="composite2" presStyleCnt="0"/>
      <dgm:spPr/>
    </dgm:pt>
    <dgm:pt modelId="{936D10CF-226D-4B8D-A741-0BA2DDFC0794}" type="pres">
      <dgm:prSet presAssocID="{3EB2D383-4115-45F7-9C30-72C4C917D0C1}" presName="background2" presStyleLbl="node2" presStyleIdx="1" presStyleCnt="3"/>
      <dgm:spPr/>
    </dgm:pt>
    <dgm:pt modelId="{0DFEFBFA-009F-43C7-9EE0-755EA6440508}" type="pres">
      <dgm:prSet presAssocID="{3EB2D383-4115-45F7-9C30-72C4C917D0C1}" presName="text2" presStyleLbl="fgAcc2" presStyleIdx="1" presStyleCnt="3">
        <dgm:presLayoutVars>
          <dgm:chPref val="3"/>
        </dgm:presLayoutVars>
      </dgm:prSet>
      <dgm:spPr/>
    </dgm:pt>
    <dgm:pt modelId="{49263285-D30A-4317-BA9A-C32DEB0741AA}" type="pres">
      <dgm:prSet presAssocID="{3EB2D383-4115-45F7-9C30-72C4C917D0C1}" presName="hierChild3" presStyleCnt="0"/>
      <dgm:spPr/>
    </dgm:pt>
    <dgm:pt modelId="{CB4CFF42-69F1-4BB3-A6F5-60536316F5A7}" type="pres">
      <dgm:prSet presAssocID="{4079B013-4A9E-407E-B204-3807D90BB69E}" presName="Name10" presStyleLbl="parChTrans1D2" presStyleIdx="2" presStyleCnt="3"/>
      <dgm:spPr/>
    </dgm:pt>
    <dgm:pt modelId="{EBFFD59A-4957-4805-8230-A06D50493938}" type="pres">
      <dgm:prSet presAssocID="{2E38166F-3F38-4A16-829F-4CDFB8E57B31}" presName="hierRoot2" presStyleCnt="0"/>
      <dgm:spPr/>
    </dgm:pt>
    <dgm:pt modelId="{DB820111-72BD-453D-BB7F-6920B4062900}" type="pres">
      <dgm:prSet presAssocID="{2E38166F-3F38-4A16-829F-4CDFB8E57B31}" presName="composite2" presStyleCnt="0"/>
      <dgm:spPr/>
    </dgm:pt>
    <dgm:pt modelId="{690BBF2A-C979-43CD-8608-5B2D974B065C}" type="pres">
      <dgm:prSet presAssocID="{2E38166F-3F38-4A16-829F-4CDFB8E57B31}" presName="background2" presStyleLbl="node2" presStyleIdx="2" presStyleCnt="3"/>
      <dgm:spPr/>
    </dgm:pt>
    <dgm:pt modelId="{E8DA1853-D4BA-4D33-B640-4F03CBC1D265}" type="pres">
      <dgm:prSet presAssocID="{2E38166F-3F38-4A16-829F-4CDFB8E57B31}" presName="text2" presStyleLbl="fgAcc2" presStyleIdx="2" presStyleCnt="3">
        <dgm:presLayoutVars>
          <dgm:chPref val="3"/>
        </dgm:presLayoutVars>
      </dgm:prSet>
      <dgm:spPr/>
    </dgm:pt>
    <dgm:pt modelId="{177FC1B5-5993-4BC1-AA66-6B5DE459690D}" type="pres">
      <dgm:prSet presAssocID="{2E38166F-3F38-4A16-829F-4CDFB8E57B31}" presName="hierChild3" presStyleCnt="0"/>
      <dgm:spPr/>
    </dgm:pt>
  </dgm:ptLst>
  <dgm:cxnLst>
    <dgm:cxn modelId="{48301061-BE35-4FCC-AE57-C348908A750D}" srcId="{6A870082-58F5-45A2-9EFC-960FDE02A855}" destId="{2E38166F-3F38-4A16-829F-4CDFB8E57B31}" srcOrd="2" destOrd="0" parTransId="{4079B013-4A9E-407E-B204-3807D90BB69E}" sibTransId="{FB49EE91-70A5-4683-8720-3FE761DF9492}"/>
    <dgm:cxn modelId="{9A1D5F41-DE84-404A-9682-548EFF6E898E}" type="presOf" srcId="{04501934-F9F4-4CAB-A1E7-E9F6808EB857}" destId="{C2519317-3733-4902-A1AB-BEE12DE75D71}" srcOrd="0" destOrd="0" presId="urn:microsoft.com/office/officeart/2005/8/layout/hierarchy1"/>
    <dgm:cxn modelId="{28BA9869-06B2-4A2B-832E-84E4B0CB8C21}" type="presOf" srcId="{6A870082-58F5-45A2-9EFC-960FDE02A855}" destId="{A39E927E-3178-45D6-A799-7F366449D418}" srcOrd="0" destOrd="0" presId="urn:microsoft.com/office/officeart/2005/8/layout/hierarchy1"/>
    <dgm:cxn modelId="{B4D66F78-705A-43A0-859C-A713FFC4474D}" srcId="{6A870082-58F5-45A2-9EFC-960FDE02A855}" destId="{3EB2D383-4115-45F7-9C30-72C4C917D0C1}" srcOrd="1" destOrd="0" parTransId="{871537C3-1779-42F1-A428-096A765AB532}" sibTransId="{58210257-2EB8-4DB7-91F5-01718E49956E}"/>
    <dgm:cxn modelId="{E452F782-9D20-48FD-85E3-732C8AEA7FEB}" type="presOf" srcId="{4079B013-4A9E-407E-B204-3807D90BB69E}" destId="{CB4CFF42-69F1-4BB3-A6F5-60536316F5A7}" srcOrd="0" destOrd="0" presId="urn:microsoft.com/office/officeart/2005/8/layout/hierarchy1"/>
    <dgm:cxn modelId="{1F9A0C8F-81A4-4389-80FB-BA0035D0C4E5}" type="presOf" srcId="{CC24D54C-AC87-4B5B-895D-37CEDC069824}" destId="{9DAB92DC-83A8-47F2-A13A-6E5E1DB8BBB7}" srcOrd="0" destOrd="0" presId="urn:microsoft.com/office/officeart/2005/8/layout/hierarchy1"/>
    <dgm:cxn modelId="{D10B699D-6C20-4B02-9CFC-FD22650A882F}" type="presOf" srcId="{DF91E304-7D81-49DC-9FDE-1FB41CEE6525}" destId="{10AB6165-1C24-481E-8C13-21D124779F9E}" srcOrd="0" destOrd="0" presId="urn:microsoft.com/office/officeart/2005/8/layout/hierarchy1"/>
    <dgm:cxn modelId="{AFD2469E-A57C-40FC-A98D-23B5DBB792CD}" type="presOf" srcId="{2E38166F-3F38-4A16-829F-4CDFB8E57B31}" destId="{E8DA1853-D4BA-4D33-B640-4F03CBC1D265}" srcOrd="0" destOrd="0" presId="urn:microsoft.com/office/officeart/2005/8/layout/hierarchy1"/>
    <dgm:cxn modelId="{A6E8D1C3-DEBD-4257-8510-E4C5765348B4}" type="presOf" srcId="{871537C3-1779-42F1-A428-096A765AB532}" destId="{F77B5E65-C07A-4CD5-B4D1-BA532963E31E}" srcOrd="0" destOrd="0" presId="urn:microsoft.com/office/officeart/2005/8/layout/hierarchy1"/>
    <dgm:cxn modelId="{FA2ED4E2-E98B-4B2A-BDD3-6FEC2B285048}" srcId="{6A870082-58F5-45A2-9EFC-960FDE02A855}" destId="{04501934-F9F4-4CAB-A1E7-E9F6808EB857}" srcOrd="0" destOrd="0" parTransId="{CC24D54C-AC87-4B5B-895D-37CEDC069824}" sibTransId="{56EAB39B-3992-49FF-B1F0-492AF8431BCE}"/>
    <dgm:cxn modelId="{991C55FC-0680-4E61-BD3F-8E3B5D1E3F7A}" type="presOf" srcId="{3EB2D383-4115-45F7-9C30-72C4C917D0C1}" destId="{0DFEFBFA-009F-43C7-9EE0-755EA6440508}" srcOrd="0" destOrd="0" presId="urn:microsoft.com/office/officeart/2005/8/layout/hierarchy1"/>
    <dgm:cxn modelId="{BDF84FFF-DFB3-4432-AC2C-0F56ECCC3142}" srcId="{DF91E304-7D81-49DC-9FDE-1FB41CEE6525}" destId="{6A870082-58F5-45A2-9EFC-960FDE02A855}" srcOrd="0" destOrd="0" parTransId="{5EA636B0-2B0B-4868-BAD6-1F1E781D1A03}" sibTransId="{DA398FA6-0AE0-427C-A8D5-6F985CED64AD}"/>
    <dgm:cxn modelId="{6308B221-4B4B-4300-8138-4B74E132D87C}" type="presParOf" srcId="{10AB6165-1C24-481E-8C13-21D124779F9E}" destId="{4189124B-A361-4129-BD65-F88968A9D5EC}" srcOrd="0" destOrd="0" presId="urn:microsoft.com/office/officeart/2005/8/layout/hierarchy1"/>
    <dgm:cxn modelId="{3D370849-5BD1-4973-AF73-589734930075}" type="presParOf" srcId="{4189124B-A361-4129-BD65-F88968A9D5EC}" destId="{AFF28692-D2EE-4C46-9444-602CFF509EFF}" srcOrd="0" destOrd="0" presId="urn:microsoft.com/office/officeart/2005/8/layout/hierarchy1"/>
    <dgm:cxn modelId="{83AC0D03-9450-4A46-8D8F-2378832EF14D}" type="presParOf" srcId="{AFF28692-D2EE-4C46-9444-602CFF509EFF}" destId="{77F1533B-247E-4DB9-B407-D18A94B89982}" srcOrd="0" destOrd="0" presId="urn:microsoft.com/office/officeart/2005/8/layout/hierarchy1"/>
    <dgm:cxn modelId="{5E318E48-580F-45FE-948F-30E0842AEDBD}" type="presParOf" srcId="{AFF28692-D2EE-4C46-9444-602CFF509EFF}" destId="{A39E927E-3178-45D6-A799-7F366449D418}" srcOrd="1" destOrd="0" presId="urn:microsoft.com/office/officeart/2005/8/layout/hierarchy1"/>
    <dgm:cxn modelId="{5D76667A-E96F-4312-ACA0-92A28B1B3D65}" type="presParOf" srcId="{4189124B-A361-4129-BD65-F88968A9D5EC}" destId="{42924D72-1B9F-4D71-A48D-59C372922F64}" srcOrd="1" destOrd="0" presId="urn:microsoft.com/office/officeart/2005/8/layout/hierarchy1"/>
    <dgm:cxn modelId="{E5B8044F-29D3-4587-9E73-F5A23407F3E0}" type="presParOf" srcId="{42924D72-1B9F-4D71-A48D-59C372922F64}" destId="{9DAB92DC-83A8-47F2-A13A-6E5E1DB8BBB7}" srcOrd="0" destOrd="0" presId="urn:microsoft.com/office/officeart/2005/8/layout/hierarchy1"/>
    <dgm:cxn modelId="{1350E953-90C5-4B4C-AFE0-D9384AA0092C}" type="presParOf" srcId="{42924D72-1B9F-4D71-A48D-59C372922F64}" destId="{DCC6BF13-692D-43DE-932B-34AD96B6525F}" srcOrd="1" destOrd="0" presId="urn:microsoft.com/office/officeart/2005/8/layout/hierarchy1"/>
    <dgm:cxn modelId="{72F1C274-4E87-4D23-A674-59D02E821157}" type="presParOf" srcId="{DCC6BF13-692D-43DE-932B-34AD96B6525F}" destId="{3AF0A024-F8F9-4119-BC38-0DE8FC822621}" srcOrd="0" destOrd="0" presId="urn:microsoft.com/office/officeart/2005/8/layout/hierarchy1"/>
    <dgm:cxn modelId="{A9E33389-8D12-4FC7-9ED1-AB4FF3B64DFD}" type="presParOf" srcId="{3AF0A024-F8F9-4119-BC38-0DE8FC822621}" destId="{B4D4D736-E2CB-4DFB-A326-9D557E9288EC}" srcOrd="0" destOrd="0" presId="urn:microsoft.com/office/officeart/2005/8/layout/hierarchy1"/>
    <dgm:cxn modelId="{6C645DF0-CC94-481D-85BC-882540B3284F}" type="presParOf" srcId="{3AF0A024-F8F9-4119-BC38-0DE8FC822621}" destId="{C2519317-3733-4902-A1AB-BEE12DE75D71}" srcOrd="1" destOrd="0" presId="urn:microsoft.com/office/officeart/2005/8/layout/hierarchy1"/>
    <dgm:cxn modelId="{18BC6C27-60DF-48CA-A112-C4C89A9FC6D3}" type="presParOf" srcId="{DCC6BF13-692D-43DE-932B-34AD96B6525F}" destId="{2D2C3DFD-AD80-42A2-A54D-C733491CF09D}" srcOrd="1" destOrd="0" presId="urn:microsoft.com/office/officeart/2005/8/layout/hierarchy1"/>
    <dgm:cxn modelId="{0B073FE7-3F52-408B-A1C4-577B92061AF0}" type="presParOf" srcId="{42924D72-1B9F-4D71-A48D-59C372922F64}" destId="{F77B5E65-C07A-4CD5-B4D1-BA532963E31E}" srcOrd="2" destOrd="0" presId="urn:microsoft.com/office/officeart/2005/8/layout/hierarchy1"/>
    <dgm:cxn modelId="{BBC5D4C1-7257-4BBB-8FDC-75FA78DF000F}" type="presParOf" srcId="{42924D72-1B9F-4D71-A48D-59C372922F64}" destId="{861872FA-5994-4709-AB29-B1CF67251A78}" srcOrd="3" destOrd="0" presId="urn:microsoft.com/office/officeart/2005/8/layout/hierarchy1"/>
    <dgm:cxn modelId="{AA24CF0B-AAA9-455F-8BAE-8B9436649D0B}" type="presParOf" srcId="{861872FA-5994-4709-AB29-B1CF67251A78}" destId="{9A682CDF-28DC-4E1F-B1F5-40D2103D975F}" srcOrd="0" destOrd="0" presId="urn:microsoft.com/office/officeart/2005/8/layout/hierarchy1"/>
    <dgm:cxn modelId="{E9B2B4B1-7BB1-4377-A3F0-DFA3713D2AC6}" type="presParOf" srcId="{9A682CDF-28DC-4E1F-B1F5-40D2103D975F}" destId="{936D10CF-226D-4B8D-A741-0BA2DDFC0794}" srcOrd="0" destOrd="0" presId="urn:microsoft.com/office/officeart/2005/8/layout/hierarchy1"/>
    <dgm:cxn modelId="{9A5B8383-E397-4303-B27B-1A95E408BAE9}" type="presParOf" srcId="{9A682CDF-28DC-4E1F-B1F5-40D2103D975F}" destId="{0DFEFBFA-009F-43C7-9EE0-755EA6440508}" srcOrd="1" destOrd="0" presId="urn:microsoft.com/office/officeart/2005/8/layout/hierarchy1"/>
    <dgm:cxn modelId="{ADC5B9CC-310E-4AD3-B1D2-5ECBB8408FFC}" type="presParOf" srcId="{861872FA-5994-4709-AB29-B1CF67251A78}" destId="{49263285-D30A-4317-BA9A-C32DEB0741AA}" srcOrd="1" destOrd="0" presId="urn:microsoft.com/office/officeart/2005/8/layout/hierarchy1"/>
    <dgm:cxn modelId="{F3335C4D-9BCE-488A-B91D-8456E15F7471}" type="presParOf" srcId="{42924D72-1B9F-4D71-A48D-59C372922F64}" destId="{CB4CFF42-69F1-4BB3-A6F5-60536316F5A7}" srcOrd="4" destOrd="0" presId="urn:microsoft.com/office/officeart/2005/8/layout/hierarchy1"/>
    <dgm:cxn modelId="{C673B57D-C48D-4DAD-A829-BC29BC487466}" type="presParOf" srcId="{42924D72-1B9F-4D71-A48D-59C372922F64}" destId="{EBFFD59A-4957-4805-8230-A06D50493938}" srcOrd="5" destOrd="0" presId="urn:microsoft.com/office/officeart/2005/8/layout/hierarchy1"/>
    <dgm:cxn modelId="{F69CFEBA-74E5-43E4-9CB0-9300E48B340C}" type="presParOf" srcId="{EBFFD59A-4957-4805-8230-A06D50493938}" destId="{DB820111-72BD-453D-BB7F-6920B4062900}" srcOrd="0" destOrd="0" presId="urn:microsoft.com/office/officeart/2005/8/layout/hierarchy1"/>
    <dgm:cxn modelId="{3F79ECAC-4A38-476A-BE19-22FDBBEAF120}" type="presParOf" srcId="{DB820111-72BD-453D-BB7F-6920B4062900}" destId="{690BBF2A-C979-43CD-8608-5B2D974B065C}" srcOrd="0" destOrd="0" presId="urn:microsoft.com/office/officeart/2005/8/layout/hierarchy1"/>
    <dgm:cxn modelId="{2EEF16B5-16C0-4A4C-97BF-D35ABF74E0FC}" type="presParOf" srcId="{DB820111-72BD-453D-BB7F-6920B4062900}" destId="{E8DA1853-D4BA-4D33-B640-4F03CBC1D265}" srcOrd="1" destOrd="0" presId="urn:microsoft.com/office/officeart/2005/8/layout/hierarchy1"/>
    <dgm:cxn modelId="{A96ADA9F-E0AB-416B-8E22-BD22DEE8C483}" type="presParOf" srcId="{EBFFD59A-4957-4805-8230-A06D50493938}" destId="{177FC1B5-5993-4BC1-AA66-6B5DE459690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2BD9079-E751-4902-92C6-79ECEE28C8A6}" type="doc">
      <dgm:prSet loTypeId="urn:microsoft.com/office/officeart/2005/8/layout/vList6" loCatId="list" qsTypeId="urn:microsoft.com/office/officeart/2005/8/quickstyle/simple1" qsCatId="simple" csTypeId="urn:microsoft.com/office/officeart/2005/8/colors/colorful1" csCatId="colorful" phldr="1"/>
      <dgm:spPr/>
      <dgm:t>
        <a:bodyPr/>
        <a:lstStyle/>
        <a:p>
          <a:endParaRPr lang="en-IN"/>
        </a:p>
      </dgm:t>
    </dgm:pt>
    <dgm:pt modelId="{38300B63-D01C-421B-8867-FF2F4488F3E4}">
      <dgm:prSet phldrT="[Text]"/>
      <dgm:spPr/>
      <dgm:t>
        <a:bodyPr/>
        <a:lstStyle/>
        <a:p>
          <a:pPr>
            <a:buFont typeface="Arial" panose="020B0604020202020204" pitchFamily="34" charset="0"/>
            <a:buChar char="•"/>
          </a:pPr>
          <a:r>
            <a:rPr lang="en-US" b="1" spc="-5" dirty="0">
              <a:latin typeface="Garamond" panose="02020404030301010803" pitchFamily="18" charset="0"/>
              <a:cs typeface="Trebuchet MS"/>
            </a:rPr>
            <a:t>Decision in favour of EPFO/GOI:</a:t>
          </a:r>
          <a:endParaRPr lang="en-IN" dirty="0"/>
        </a:p>
      </dgm:t>
    </dgm:pt>
    <dgm:pt modelId="{26ACCFB8-7ACC-4DBD-A234-474A78F95147}" type="parTrans" cxnId="{3116FD16-FED5-4659-9C7E-A2A3F1ECDC9D}">
      <dgm:prSet/>
      <dgm:spPr/>
      <dgm:t>
        <a:bodyPr/>
        <a:lstStyle/>
        <a:p>
          <a:endParaRPr lang="en-IN"/>
        </a:p>
      </dgm:t>
    </dgm:pt>
    <dgm:pt modelId="{D34913C3-408C-44B2-B2BE-36445F2CA7DB}" type="sibTrans" cxnId="{3116FD16-FED5-4659-9C7E-A2A3F1ECDC9D}">
      <dgm:prSet/>
      <dgm:spPr/>
      <dgm:t>
        <a:bodyPr/>
        <a:lstStyle/>
        <a:p>
          <a:endParaRPr lang="en-IN"/>
        </a:p>
      </dgm:t>
    </dgm:pt>
    <dgm:pt modelId="{D97643E6-E600-46E0-B781-D90C28FDCF5F}">
      <dgm:prSet phldrT="[Text]" custT="1"/>
      <dgm:spPr/>
      <dgm:t>
        <a:bodyPr/>
        <a:lstStyle/>
        <a:p>
          <a:pPr>
            <a:buFont typeface="+mj-lt"/>
            <a:buAutoNum type="arabicParenR"/>
          </a:pPr>
          <a:r>
            <a:rPr lang="en-US" sz="1400" spc="-5" dirty="0">
              <a:latin typeface="Garamond" panose="02020404030301010803" pitchFamily="18" charset="0"/>
            </a:rPr>
            <a:t>Amendments </a:t>
          </a:r>
          <a:r>
            <a:rPr lang="en-US" sz="1400" spc="-25" dirty="0">
              <a:latin typeface="Garamond" panose="02020404030301010803" pitchFamily="18" charset="0"/>
            </a:rPr>
            <a:t>w.e.f. </a:t>
          </a:r>
          <a:r>
            <a:rPr lang="en-US" sz="1400" spc="-5" dirty="0">
              <a:latin typeface="Garamond" panose="02020404030301010803" pitchFamily="18" charset="0"/>
            </a:rPr>
            <a:t>01.09.2014 </a:t>
          </a:r>
          <a:r>
            <a:rPr lang="en-US" sz="1400" spc="-10" dirty="0">
              <a:latin typeface="Garamond" panose="02020404030301010803" pitchFamily="18" charset="0"/>
            </a:rPr>
            <a:t>are </a:t>
          </a:r>
          <a:r>
            <a:rPr lang="en-US" sz="1400" spc="-5" dirty="0">
              <a:latin typeface="Garamond" panose="02020404030301010803" pitchFamily="18" charset="0"/>
            </a:rPr>
            <a:t>valid and</a:t>
          </a:r>
          <a:r>
            <a:rPr lang="en-US" sz="1400" spc="55" dirty="0">
              <a:latin typeface="Garamond" panose="02020404030301010803" pitchFamily="18" charset="0"/>
            </a:rPr>
            <a:t> </a:t>
          </a:r>
          <a:r>
            <a:rPr lang="en-US" sz="1400" dirty="0">
              <a:latin typeface="Garamond" panose="02020404030301010803" pitchFamily="18" charset="0"/>
            </a:rPr>
            <a:t>legal</a:t>
          </a:r>
          <a:endParaRPr lang="en-IN" sz="1400" dirty="0"/>
        </a:p>
      </dgm:t>
    </dgm:pt>
    <dgm:pt modelId="{D62F88E2-F86F-458E-A2F4-0834BD7FE9E9}" type="parTrans" cxnId="{D2A5758D-59B4-49F8-8225-B7FA271BC973}">
      <dgm:prSet/>
      <dgm:spPr/>
      <dgm:t>
        <a:bodyPr/>
        <a:lstStyle/>
        <a:p>
          <a:endParaRPr lang="en-IN"/>
        </a:p>
      </dgm:t>
    </dgm:pt>
    <dgm:pt modelId="{67E8B873-DEC2-4DF5-A344-D58DD2A11665}" type="sibTrans" cxnId="{D2A5758D-59B4-49F8-8225-B7FA271BC973}">
      <dgm:prSet/>
      <dgm:spPr/>
      <dgm:t>
        <a:bodyPr/>
        <a:lstStyle/>
        <a:p>
          <a:endParaRPr lang="en-IN"/>
        </a:p>
      </dgm:t>
    </dgm:pt>
    <dgm:pt modelId="{7F13A0CB-8169-4F28-99FD-866BFCB103DD}">
      <dgm:prSet phldrT="[Text]"/>
      <dgm:spPr/>
      <dgm:t>
        <a:bodyPr/>
        <a:lstStyle/>
        <a:p>
          <a:r>
            <a:rPr lang="en-US" b="1" spc="-5" dirty="0">
              <a:latin typeface="Garamond" panose="02020404030301010803" pitchFamily="18" charset="0"/>
              <a:cs typeface="Trebuchet MS"/>
            </a:rPr>
            <a:t>Decision in favour of the employees/ Members of EPS-95</a:t>
          </a:r>
          <a:endParaRPr lang="en-IN" dirty="0"/>
        </a:p>
      </dgm:t>
    </dgm:pt>
    <dgm:pt modelId="{A1D58251-34B3-4C1C-B4E1-322E1C1577E5}" type="parTrans" cxnId="{A5E2EB0A-853A-4633-B843-072F8CB26F6F}">
      <dgm:prSet/>
      <dgm:spPr/>
      <dgm:t>
        <a:bodyPr/>
        <a:lstStyle/>
        <a:p>
          <a:endParaRPr lang="en-IN"/>
        </a:p>
      </dgm:t>
    </dgm:pt>
    <dgm:pt modelId="{19F07993-4887-4D45-B8A6-3A9B146FC4BD}" type="sibTrans" cxnId="{A5E2EB0A-853A-4633-B843-072F8CB26F6F}">
      <dgm:prSet/>
      <dgm:spPr/>
      <dgm:t>
        <a:bodyPr/>
        <a:lstStyle/>
        <a:p>
          <a:endParaRPr lang="en-IN"/>
        </a:p>
      </dgm:t>
    </dgm:pt>
    <dgm:pt modelId="{A2182864-94BB-4D90-A589-EF2BCF993234}">
      <dgm:prSet phldrT="[Text]" custT="1"/>
      <dgm:spPr/>
      <dgm:t>
        <a:bodyPr/>
        <a:lstStyle/>
        <a:p>
          <a:pPr>
            <a:buFont typeface="+mj-lt"/>
            <a:buAutoNum type="arabicParenR"/>
          </a:pPr>
          <a:r>
            <a:rPr lang="en-US" sz="1400" spc="-5" dirty="0">
              <a:latin typeface="Garamond" panose="02020404030301010803" pitchFamily="18" charset="0"/>
            </a:rPr>
            <a:t>Members as on 01.09.2014, granted  4  months time to  submit  </a:t>
          </a:r>
          <a:r>
            <a:rPr lang="en-US" sz="1400" b="1" spc="-5" dirty="0">
              <a:latin typeface="Garamond" panose="02020404030301010803" pitchFamily="18" charset="0"/>
            </a:rPr>
            <a:t>joint  declaration  &amp; option </a:t>
          </a:r>
          <a:r>
            <a:rPr lang="en-US" sz="1400" spc="-5" dirty="0">
              <a:latin typeface="Garamond" panose="02020404030301010803" pitchFamily="18" charset="0"/>
            </a:rPr>
            <a:t>to opt for contribution on actual  salary and higher pension in line with unamended para-11(3) &amp; 11(4) of the EPS-95 Scheme </a:t>
          </a:r>
          <a:r>
            <a:rPr lang="en-US" sz="1400" b="1" spc="-5" dirty="0">
              <a:latin typeface="Garamond" panose="02020404030301010803" pitchFamily="18" charset="0"/>
            </a:rPr>
            <a:t>with an undertaking to remit arrears with applicable interest at the  earliest.</a:t>
          </a:r>
          <a:r>
            <a:rPr lang="en-US" sz="1400" spc="-5" dirty="0">
              <a:latin typeface="Garamond" panose="02020404030301010803" pitchFamily="18" charset="0"/>
            </a:rPr>
            <a:t> </a:t>
          </a:r>
          <a:endParaRPr lang="en-IN" sz="1400" dirty="0"/>
        </a:p>
      </dgm:t>
    </dgm:pt>
    <dgm:pt modelId="{6B8C335A-173B-4D39-A0FF-5B53AABC31D2}" type="parTrans" cxnId="{A60BDDDA-F1C4-4942-AD7E-040E99398AB2}">
      <dgm:prSet/>
      <dgm:spPr/>
      <dgm:t>
        <a:bodyPr/>
        <a:lstStyle/>
        <a:p>
          <a:endParaRPr lang="en-IN"/>
        </a:p>
      </dgm:t>
    </dgm:pt>
    <dgm:pt modelId="{1DD7B131-3079-492A-93F0-4A9579E0F9BA}" type="sibTrans" cxnId="{A60BDDDA-F1C4-4942-AD7E-040E99398AB2}">
      <dgm:prSet/>
      <dgm:spPr/>
      <dgm:t>
        <a:bodyPr/>
        <a:lstStyle/>
        <a:p>
          <a:endParaRPr lang="en-IN"/>
        </a:p>
      </dgm:t>
    </dgm:pt>
    <dgm:pt modelId="{AA8E3A6F-8A5F-4E64-8085-421C2B9443D3}">
      <dgm:prSet phldrT="[Text]" custT="1"/>
      <dgm:spPr/>
      <dgm:t>
        <a:bodyPr/>
        <a:lstStyle/>
        <a:p>
          <a:pPr>
            <a:buFont typeface="+mj-lt"/>
            <a:buAutoNum type="arabicParenR"/>
          </a:pPr>
          <a:r>
            <a:rPr lang="en-US" sz="1400" spc="-5" dirty="0">
              <a:latin typeface="Garamond" panose="02020404030301010803" pitchFamily="18" charset="0"/>
              <a:cs typeface="Trebuchet MS"/>
            </a:rPr>
            <a:t>No flaw in changed method of calculation</a:t>
          </a:r>
          <a:r>
            <a:rPr lang="en-US" sz="1400" spc="220" dirty="0">
              <a:latin typeface="Garamond" panose="02020404030301010803" pitchFamily="18" charset="0"/>
              <a:cs typeface="Trebuchet MS"/>
            </a:rPr>
            <a:t> </a:t>
          </a:r>
          <a:r>
            <a:rPr lang="en-US" sz="1400" spc="-10" dirty="0">
              <a:latin typeface="Garamond" panose="02020404030301010803" pitchFamily="18" charset="0"/>
              <a:cs typeface="Trebuchet MS"/>
            </a:rPr>
            <a:t>of Pensionable </a:t>
          </a:r>
          <a:r>
            <a:rPr lang="en-US" sz="1400" spc="-5" dirty="0">
              <a:latin typeface="Garamond" panose="02020404030301010803" pitchFamily="18" charset="0"/>
              <a:cs typeface="Trebuchet MS"/>
            </a:rPr>
            <a:t>Salary (i.e. 60 </a:t>
          </a:r>
          <a:r>
            <a:rPr lang="en-US" sz="1400" dirty="0">
              <a:latin typeface="Garamond" panose="02020404030301010803" pitchFamily="18" charset="0"/>
              <a:cs typeface="Trebuchet MS"/>
            </a:rPr>
            <a:t>months </a:t>
          </a:r>
          <a:r>
            <a:rPr lang="en-US" sz="1400" spc="-5" dirty="0">
              <a:latin typeface="Garamond" panose="02020404030301010803" pitchFamily="18" charset="0"/>
              <a:cs typeface="Trebuchet MS"/>
            </a:rPr>
            <a:t>average)</a:t>
          </a:r>
          <a:endParaRPr lang="en-IN" sz="1400" dirty="0"/>
        </a:p>
      </dgm:t>
    </dgm:pt>
    <dgm:pt modelId="{ACA44080-6E23-40EA-906F-DE1E4F01496F}" type="parTrans" cxnId="{4FD26588-9243-43EB-8B9B-134EBE8A8513}">
      <dgm:prSet/>
      <dgm:spPr/>
      <dgm:t>
        <a:bodyPr/>
        <a:lstStyle/>
        <a:p>
          <a:endParaRPr lang="en-IN"/>
        </a:p>
      </dgm:t>
    </dgm:pt>
    <dgm:pt modelId="{C05B0DFC-5F84-49C3-8587-E102773513D6}" type="sibTrans" cxnId="{4FD26588-9243-43EB-8B9B-134EBE8A8513}">
      <dgm:prSet/>
      <dgm:spPr/>
      <dgm:t>
        <a:bodyPr/>
        <a:lstStyle/>
        <a:p>
          <a:endParaRPr lang="en-IN"/>
        </a:p>
      </dgm:t>
    </dgm:pt>
    <dgm:pt modelId="{29C4C9F2-ECB5-4613-8AAD-418780C9DF2B}">
      <dgm:prSet phldrT="[Text]" custT="1"/>
      <dgm:spPr/>
      <dgm:t>
        <a:bodyPr/>
        <a:lstStyle/>
        <a:p>
          <a:pPr>
            <a:buFont typeface="+mj-lt"/>
            <a:buAutoNum type="arabicParenR"/>
          </a:pPr>
          <a:r>
            <a:rPr lang="en-US" sz="1400" spc="-5" dirty="0">
              <a:latin typeface="Garamond" panose="02020404030301010803" pitchFamily="18" charset="0"/>
              <a:cs typeface="Trebuchet MS"/>
            </a:rPr>
            <a:t> Retirees prior to </a:t>
          </a:r>
          <a:r>
            <a:rPr lang="en-US" sz="1400" dirty="0">
              <a:latin typeface="Garamond" panose="02020404030301010803" pitchFamily="18" charset="0"/>
              <a:cs typeface="Trebuchet MS"/>
            </a:rPr>
            <a:t>01.09.2014 </a:t>
          </a:r>
          <a:r>
            <a:rPr lang="en-US" sz="1400" spc="-5" dirty="0">
              <a:latin typeface="Garamond" panose="02020404030301010803" pitchFamily="18" charset="0"/>
              <a:cs typeface="Trebuchet MS"/>
            </a:rPr>
            <a:t>without</a:t>
          </a:r>
          <a:r>
            <a:rPr lang="en-US" sz="1400" dirty="0">
              <a:latin typeface="Garamond" panose="02020404030301010803" pitchFamily="18" charset="0"/>
              <a:cs typeface="Trebuchet MS"/>
            </a:rPr>
            <a:t> </a:t>
          </a:r>
          <a:r>
            <a:rPr lang="en-US" sz="1400" spc="-5" dirty="0">
              <a:latin typeface="Garamond" panose="02020404030301010803" pitchFamily="18" charset="0"/>
              <a:cs typeface="Trebuchet MS"/>
            </a:rPr>
            <a:t>exercising option </a:t>
          </a:r>
          <a:r>
            <a:rPr lang="en-US" sz="1400" dirty="0">
              <a:latin typeface="Garamond" panose="02020404030301010803" pitchFamily="18" charset="0"/>
              <a:cs typeface="Trebuchet MS"/>
            </a:rPr>
            <a:t>u/p </a:t>
          </a:r>
          <a:r>
            <a:rPr lang="en-US" sz="1400" spc="-5" dirty="0">
              <a:latin typeface="Garamond" panose="02020404030301010803" pitchFamily="18" charset="0"/>
              <a:cs typeface="Trebuchet MS"/>
            </a:rPr>
            <a:t>11(3) are </a:t>
          </a:r>
          <a:r>
            <a:rPr lang="en-US" sz="1400" dirty="0">
              <a:latin typeface="Garamond" panose="02020404030301010803" pitchFamily="18" charset="0"/>
              <a:cs typeface="Trebuchet MS"/>
            </a:rPr>
            <a:t>not </a:t>
          </a:r>
          <a:r>
            <a:rPr lang="en-US" sz="1400" spc="-5" dirty="0">
              <a:latin typeface="Garamond" panose="02020404030301010803" pitchFamily="18" charset="0"/>
              <a:cs typeface="Trebuchet MS"/>
            </a:rPr>
            <a:t>eligible </a:t>
          </a:r>
          <a:r>
            <a:rPr lang="en-US" sz="1400" dirty="0">
              <a:latin typeface="Garamond" panose="02020404030301010803" pitchFamily="18" charset="0"/>
              <a:cs typeface="Trebuchet MS"/>
            </a:rPr>
            <a:t>for higher</a:t>
          </a:r>
          <a:r>
            <a:rPr lang="en-US" sz="1400" spc="-90" dirty="0">
              <a:latin typeface="Garamond" panose="02020404030301010803" pitchFamily="18" charset="0"/>
              <a:cs typeface="Trebuchet MS"/>
            </a:rPr>
            <a:t> </a:t>
          </a:r>
          <a:r>
            <a:rPr lang="en-US" sz="1400" spc="-5" dirty="0">
              <a:latin typeface="Garamond" panose="02020404030301010803" pitchFamily="18" charset="0"/>
              <a:cs typeface="Trebuchet MS"/>
            </a:rPr>
            <a:t>pension.</a:t>
          </a:r>
          <a:endParaRPr lang="en-IN" sz="1400" dirty="0"/>
        </a:p>
      </dgm:t>
    </dgm:pt>
    <dgm:pt modelId="{A8E33711-C190-4A56-9DD1-52A974B7D190}" type="parTrans" cxnId="{99453EF7-DB32-4D35-BCAA-B7E66BE8795F}">
      <dgm:prSet/>
      <dgm:spPr/>
      <dgm:t>
        <a:bodyPr/>
        <a:lstStyle/>
        <a:p>
          <a:endParaRPr lang="en-IN"/>
        </a:p>
      </dgm:t>
    </dgm:pt>
    <dgm:pt modelId="{3A630DF0-53DB-4789-AE30-044E7C212CC1}" type="sibTrans" cxnId="{99453EF7-DB32-4D35-BCAA-B7E66BE8795F}">
      <dgm:prSet/>
      <dgm:spPr/>
      <dgm:t>
        <a:bodyPr/>
        <a:lstStyle/>
        <a:p>
          <a:endParaRPr lang="en-IN"/>
        </a:p>
      </dgm:t>
    </dgm:pt>
    <dgm:pt modelId="{0AA7983C-482B-45C5-961D-F5D1974A7E2E}">
      <dgm:prSet phldrT="[Text]" custT="1"/>
      <dgm:spPr/>
      <dgm:t>
        <a:bodyPr/>
        <a:lstStyle/>
        <a:p>
          <a:pPr>
            <a:buFont typeface="+mj-lt"/>
            <a:buAutoNum type="arabicParenR"/>
          </a:pPr>
          <a:r>
            <a:rPr lang="en-US" sz="1400" spc="-5" dirty="0">
              <a:latin typeface="Garamond" panose="02020404030301010803" pitchFamily="18" charset="0"/>
              <a:cs typeface="Trebuchet MS"/>
            </a:rPr>
            <a:t> Members who continued beyond </a:t>
          </a:r>
          <a:r>
            <a:rPr lang="en-US" sz="1400" dirty="0">
              <a:latin typeface="Garamond" panose="02020404030301010803" pitchFamily="18" charset="0"/>
              <a:cs typeface="Trebuchet MS"/>
            </a:rPr>
            <a:t>01.09.2014 </a:t>
          </a:r>
          <a:r>
            <a:rPr lang="en-US" sz="1400" spc="-5" dirty="0">
              <a:latin typeface="Garamond" panose="02020404030301010803" pitchFamily="18" charset="0"/>
              <a:cs typeface="Trebuchet MS"/>
            </a:rPr>
            <a:t>allowed to exercise option within </a:t>
          </a:r>
          <a:r>
            <a:rPr lang="en-US" sz="1400" dirty="0">
              <a:latin typeface="Garamond" panose="02020404030301010803" pitchFamily="18" charset="0"/>
              <a:cs typeface="Trebuchet MS"/>
            </a:rPr>
            <a:t>4 months </a:t>
          </a:r>
          <a:r>
            <a:rPr lang="en-US" sz="1400" spc="-5" dirty="0">
              <a:latin typeface="Garamond" panose="02020404030301010803" pitchFamily="18" charset="0"/>
              <a:cs typeface="Trebuchet MS"/>
            </a:rPr>
            <a:t>by</a:t>
          </a:r>
          <a:r>
            <a:rPr lang="en-US" sz="1400" spc="-60" dirty="0">
              <a:latin typeface="Garamond" panose="02020404030301010803" pitchFamily="18" charset="0"/>
              <a:cs typeface="Trebuchet MS"/>
            </a:rPr>
            <a:t> </a:t>
          </a:r>
          <a:r>
            <a:rPr lang="en-US" sz="1400" spc="-5" dirty="0">
              <a:latin typeface="Garamond" panose="02020404030301010803" pitchFamily="18" charset="0"/>
              <a:cs typeface="Trebuchet MS"/>
            </a:rPr>
            <a:t>03-03-2023.</a:t>
          </a:r>
          <a:endParaRPr lang="en-IN" sz="1400" dirty="0"/>
        </a:p>
      </dgm:t>
    </dgm:pt>
    <dgm:pt modelId="{3B2A13C3-DEF2-42FA-8D2A-59185F4B64F7}" type="parTrans" cxnId="{4734FE93-A11B-47EA-A489-F20963DAE809}">
      <dgm:prSet/>
      <dgm:spPr/>
      <dgm:t>
        <a:bodyPr/>
        <a:lstStyle/>
        <a:p>
          <a:endParaRPr lang="en-IN"/>
        </a:p>
      </dgm:t>
    </dgm:pt>
    <dgm:pt modelId="{7A01BCC0-C4F1-4E81-AA4C-012C2C646C6E}" type="sibTrans" cxnId="{4734FE93-A11B-47EA-A489-F20963DAE809}">
      <dgm:prSet/>
      <dgm:spPr/>
      <dgm:t>
        <a:bodyPr/>
        <a:lstStyle/>
        <a:p>
          <a:endParaRPr lang="en-IN"/>
        </a:p>
      </dgm:t>
    </dgm:pt>
    <dgm:pt modelId="{8E93C4EF-7E32-4BE9-B649-1BC6C974D168}">
      <dgm:prSet phldrT="[Text]" custT="1"/>
      <dgm:spPr/>
      <dgm:t>
        <a:bodyPr/>
        <a:lstStyle/>
        <a:p>
          <a:pPr>
            <a:buFont typeface="+mj-lt"/>
            <a:buAutoNum type="arabicParenR"/>
          </a:pPr>
          <a:r>
            <a:rPr lang="en-US" sz="1400" b="1" spc="-5" dirty="0">
              <a:latin typeface="Garamond" panose="02020404030301010803" pitchFamily="18" charset="0"/>
            </a:rPr>
            <a:t>Recovery of additional	contribution @ 1.16% from employee </a:t>
          </a:r>
          <a:r>
            <a:rPr lang="en-US" sz="1400" b="0" spc="-5" dirty="0">
              <a:latin typeface="Garamond" panose="02020404030301010803" pitchFamily="18" charset="0"/>
            </a:rPr>
            <a:t>held</a:t>
          </a:r>
          <a:r>
            <a:rPr lang="en-US" sz="1400" b="1" spc="-5" dirty="0">
              <a:latin typeface="Garamond" panose="02020404030301010803" pitchFamily="18" charset="0"/>
            </a:rPr>
            <a:t> ultra vires</a:t>
          </a:r>
          <a:r>
            <a:rPr lang="en-US" sz="1400" spc="-5" dirty="0">
              <a:latin typeface="Garamond" panose="02020404030301010803" pitchFamily="18" charset="0"/>
            </a:rPr>
            <a:t>. </a:t>
          </a:r>
          <a:r>
            <a:rPr lang="en-US" sz="1400" b="1" spc="-5" dirty="0">
              <a:latin typeface="Garamond" panose="02020404030301010803" pitchFamily="18" charset="0"/>
            </a:rPr>
            <a:t>However, this part of order is suspended for next six(6)  months.</a:t>
          </a:r>
          <a:endParaRPr lang="en-IN" sz="1400" dirty="0"/>
        </a:p>
      </dgm:t>
    </dgm:pt>
    <dgm:pt modelId="{36B0A1B9-15C2-4A38-94C4-6000BDFBD3AE}" type="parTrans" cxnId="{147DB605-9493-4F98-9647-9BFC9575E54A}">
      <dgm:prSet/>
      <dgm:spPr/>
      <dgm:t>
        <a:bodyPr/>
        <a:lstStyle/>
        <a:p>
          <a:endParaRPr lang="en-IN"/>
        </a:p>
      </dgm:t>
    </dgm:pt>
    <dgm:pt modelId="{52A8BA46-8670-49DC-97E8-08F70BC7AC45}" type="sibTrans" cxnId="{147DB605-9493-4F98-9647-9BFC9575E54A}">
      <dgm:prSet/>
      <dgm:spPr/>
      <dgm:t>
        <a:bodyPr/>
        <a:lstStyle/>
        <a:p>
          <a:endParaRPr lang="en-IN"/>
        </a:p>
      </dgm:t>
    </dgm:pt>
    <dgm:pt modelId="{C500C87B-B641-4CD1-82DE-4FBAFF64950E}">
      <dgm:prSet phldrT="[Text]" custT="1"/>
      <dgm:spPr/>
      <dgm:t>
        <a:bodyPr/>
        <a:lstStyle/>
        <a:p>
          <a:pPr>
            <a:buFont typeface="+mj-lt"/>
            <a:buAutoNum type="arabicParenR" startAt="4"/>
          </a:pPr>
          <a:r>
            <a:rPr lang="en-US" sz="1400" spc="-5" dirty="0">
              <a:latin typeface="Garamond" panose="02020404030301010803" pitchFamily="18" charset="0"/>
            </a:rPr>
            <a:t>SC Judgement in R C Gupta case and current judgement dated 04-11-2022  is  </a:t>
          </a:r>
          <a:r>
            <a:rPr lang="en-US" sz="1400" b="1" spc="-5" dirty="0">
              <a:latin typeface="Garamond" panose="02020404030301010803" pitchFamily="18" charset="0"/>
            </a:rPr>
            <a:t>to   be   implemented   by EPFO  within   a   period   of two (2) months</a:t>
          </a:r>
          <a:r>
            <a:rPr lang="en-US" sz="1400" spc="-5" dirty="0">
              <a:latin typeface="Garamond" panose="02020404030301010803" pitchFamily="18" charset="0"/>
            </a:rPr>
            <a:t>.</a:t>
          </a:r>
          <a:endParaRPr lang="en-IN" sz="1400" dirty="0"/>
        </a:p>
      </dgm:t>
    </dgm:pt>
    <dgm:pt modelId="{B045A609-2342-4C8A-923B-E61493A5FD69}" type="parTrans" cxnId="{8BCC5160-6D04-4902-8691-B78B3FB03457}">
      <dgm:prSet/>
      <dgm:spPr/>
      <dgm:t>
        <a:bodyPr/>
        <a:lstStyle/>
        <a:p>
          <a:endParaRPr lang="en-IN"/>
        </a:p>
      </dgm:t>
    </dgm:pt>
    <dgm:pt modelId="{5321FE2D-B447-4AFF-8AE8-847F56558BAE}" type="sibTrans" cxnId="{8BCC5160-6D04-4902-8691-B78B3FB03457}">
      <dgm:prSet/>
      <dgm:spPr/>
      <dgm:t>
        <a:bodyPr/>
        <a:lstStyle/>
        <a:p>
          <a:endParaRPr lang="en-IN"/>
        </a:p>
      </dgm:t>
    </dgm:pt>
    <dgm:pt modelId="{CC466429-1A83-472D-9067-753146E6A19D}">
      <dgm:prSet phldrT="[Text]" custT="1"/>
      <dgm:spPr/>
      <dgm:t>
        <a:bodyPr/>
        <a:lstStyle/>
        <a:p>
          <a:pPr>
            <a:buFont typeface="+mj-lt"/>
            <a:buAutoNum type="arabicParenR"/>
          </a:pPr>
          <a:r>
            <a:rPr lang="en-US" sz="1400" b="1" spc="-5" dirty="0">
              <a:latin typeface="Garamond" panose="02020404030301010803" pitchFamily="18" charset="0"/>
            </a:rPr>
            <a:t>EPFO/GOI to make necessary arrangements </a:t>
          </a:r>
          <a:r>
            <a:rPr lang="en-US" sz="1400" spc="-5" dirty="0">
              <a:latin typeface="Garamond" panose="02020404030301010803" pitchFamily="18" charset="0"/>
            </a:rPr>
            <a:t>to generate funds from alternate legitimate source within the scope of the Act, which could include enhancing the rate of contribution of the employers</a:t>
          </a:r>
          <a:endParaRPr lang="en-IN" sz="1400" dirty="0"/>
        </a:p>
      </dgm:t>
    </dgm:pt>
    <dgm:pt modelId="{FE5CDA60-0E51-4311-9B89-3441158C9C09}" type="parTrans" cxnId="{00F6875E-BB83-468F-AF70-33E4C759AC54}">
      <dgm:prSet/>
      <dgm:spPr/>
      <dgm:t>
        <a:bodyPr/>
        <a:lstStyle/>
        <a:p>
          <a:endParaRPr lang="en-IN"/>
        </a:p>
      </dgm:t>
    </dgm:pt>
    <dgm:pt modelId="{AE9E62D9-F09E-40CA-B7DB-609192AE892A}" type="sibTrans" cxnId="{00F6875E-BB83-468F-AF70-33E4C759AC54}">
      <dgm:prSet/>
      <dgm:spPr/>
      <dgm:t>
        <a:bodyPr/>
        <a:lstStyle/>
        <a:p>
          <a:endParaRPr lang="en-IN"/>
        </a:p>
      </dgm:t>
    </dgm:pt>
    <dgm:pt modelId="{EAC04BF7-D578-4739-AEBE-E7B065B7BB2D}" type="pres">
      <dgm:prSet presAssocID="{E2BD9079-E751-4902-92C6-79ECEE28C8A6}" presName="Name0" presStyleCnt="0">
        <dgm:presLayoutVars>
          <dgm:dir/>
          <dgm:animLvl val="lvl"/>
          <dgm:resizeHandles/>
        </dgm:presLayoutVars>
      </dgm:prSet>
      <dgm:spPr/>
    </dgm:pt>
    <dgm:pt modelId="{D16F06D7-DECF-4642-81C5-A06A15A9E72E}" type="pres">
      <dgm:prSet presAssocID="{38300B63-D01C-421B-8867-FF2F4488F3E4}" presName="linNode" presStyleCnt="0"/>
      <dgm:spPr/>
    </dgm:pt>
    <dgm:pt modelId="{37A64BD7-0F00-4E40-A6CE-8C8E616C2524}" type="pres">
      <dgm:prSet presAssocID="{38300B63-D01C-421B-8867-FF2F4488F3E4}" presName="parentShp" presStyleLbl="node1" presStyleIdx="0" presStyleCnt="2" custScaleX="36929" custLinFactNeighborX="-7087">
        <dgm:presLayoutVars>
          <dgm:bulletEnabled val="1"/>
        </dgm:presLayoutVars>
      </dgm:prSet>
      <dgm:spPr/>
    </dgm:pt>
    <dgm:pt modelId="{2C3347F8-5693-4415-8320-63FBC3625F16}" type="pres">
      <dgm:prSet presAssocID="{38300B63-D01C-421B-8867-FF2F4488F3E4}" presName="childShp" presStyleLbl="bgAccFollowNode1" presStyleIdx="0" presStyleCnt="2" custScaleX="128620" custLinFactNeighborX="-9009">
        <dgm:presLayoutVars>
          <dgm:bulletEnabled val="1"/>
        </dgm:presLayoutVars>
      </dgm:prSet>
      <dgm:spPr/>
    </dgm:pt>
    <dgm:pt modelId="{BEE9421F-71AF-4F06-AA0D-FFDE8FED834A}" type="pres">
      <dgm:prSet presAssocID="{D34913C3-408C-44B2-B2BE-36445F2CA7DB}" presName="spacing" presStyleCnt="0"/>
      <dgm:spPr/>
    </dgm:pt>
    <dgm:pt modelId="{F9F889C6-CD6B-4F53-B524-DDACA9CED2C4}" type="pres">
      <dgm:prSet presAssocID="{7F13A0CB-8169-4F28-99FD-866BFCB103DD}" presName="linNode" presStyleCnt="0"/>
      <dgm:spPr/>
    </dgm:pt>
    <dgm:pt modelId="{992CD954-A49B-42D6-A588-58C575770613}" type="pres">
      <dgm:prSet presAssocID="{7F13A0CB-8169-4F28-99FD-866BFCB103DD}" presName="parentShp" presStyleLbl="node1" presStyleIdx="1" presStyleCnt="2" custScaleX="39768" custScaleY="201536" custLinFactNeighborX="-1822">
        <dgm:presLayoutVars>
          <dgm:bulletEnabled val="1"/>
        </dgm:presLayoutVars>
      </dgm:prSet>
      <dgm:spPr/>
    </dgm:pt>
    <dgm:pt modelId="{A6B194DC-BA31-40C2-AACB-39F68BD48ACC}" type="pres">
      <dgm:prSet presAssocID="{7F13A0CB-8169-4F28-99FD-866BFCB103DD}" presName="childShp" presStyleLbl="bgAccFollowNode1" presStyleIdx="1" presStyleCnt="2" custScaleX="139443" custScaleY="226510" custLinFactNeighborX="80" custLinFactNeighborY="-1518">
        <dgm:presLayoutVars>
          <dgm:bulletEnabled val="1"/>
        </dgm:presLayoutVars>
      </dgm:prSet>
      <dgm:spPr/>
    </dgm:pt>
  </dgm:ptLst>
  <dgm:cxnLst>
    <dgm:cxn modelId="{147DB605-9493-4F98-9647-9BFC9575E54A}" srcId="{7F13A0CB-8169-4F28-99FD-866BFCB103DD}" destId="{8E93C4EF-7E32-4BE9-B649-1BC6C974D168}" srcOrd="1" destOrd="0" parTransId="{36B0A1B9-15C2-4A38-94C4-6000BDFBD3AE}" sibTransId="{52A8BA46-8670-49DC-97E8-08F70BC7AC45}"/>
    <dgm:cxn modelId="{A5E2EB0A-853A-4633-B843-072F8CB26F6F}" srcId="{E2BD9079-E751-4902-92C6-79ECEE28C8A6}" destId="{7F13A0CB-8169-4F28-99FD-866BFCB103DD}" srcOrd="1" destOrd="0" parTransId="{A1D58251-34B3-4C1C-B4E1-322E1C1577E5}" sibTransId="{19F07993-4887-4D45-B8A6-3A9B146FC4BD}"/>
    <dgm:cxn modelId="{DEB98E10-31AA-447E-87CF-5B6BCD37A067}" type="presOf" srcId="{0AA7983C-482B-45C5-961D-F5D1974A7E2E}" destId="{2C3347F8-5693-4415-8320-63FBC3625F16}" srcOrd="0" destOrd="3" presId="urn:microsoft.com/office/officeart/2005/8/layout/vList6"/>
    <dgm:cxn modelId="{BE03EF16-56DC-4EB5-B978-F0FF62C04B40}" type="presOf" srcId="{CC466429-1A83-472D-9067-753146E6A19D}" destId="{A6B194DC-BA31-40C2-AACB-39F68BD48ACC}" srcOrd="0" destOrd="2" presId="urn:microsoft.com/office/officeart/2005/8/layout/vList6"/>
    <dgm:cxn modelId="{3116FD16-FED5-4659-9C7E-A2A3F1ECDC9D}" srcId="{E2BD9079-E751-4902-92C6-79ECEE28C8A6}" destId="{38300B63-D01C-421B-8867-FF2F4488F3E4}" srcOrd="0" destOrd="0" parTransId="{26ACCFB8-7ACC-4DBD-A234-474A78F95147}" sibTransId="{D34913C3-408C-44B2-B2BE-36445F2CA7DB}"/>
    <dgm:cxn modelId="{B4E93121-60E6-44A9-93FC-7EE7A3CD3C1B}" type="presOf" srcId="{7F13A0CB-8169-4F28-99FD-866BFCB103DD}" destId="{992CD954-A49B-42D6-A588-58C575770613}" srcOrd="0" destOrd="0" presId="urn:microsoft.com/office/officeart/2005/8/layout/vList6"/>
    <dgm:cxn modelId="{F3E70124-C2A4-4109-933C-4719ADFB8AD4}" type="presOf" srcId="{AA8E3A6F-8A5F-4E64-8085-421C2B9443D3}" destId="{2C3347F8-5693-4415-8320-63FBC3625F16}" srcOrd="0" destOrd="1" presId="urn:microsoft.com/office/officeart/2005/8/layout/vList6"/>
    <dgm:cxn modelId="{00E9A65C-0F30-444B-9AC5-DFEEB5829FAB}" type="presOf" srcId="{D97643E6-E600-46E0-B781-D90C28FDCF5F}" destId="{2C3347F8-5693-4415-8320-63FBC3625F16}" srcOrd="0" destOrd="0" presId="urn:microsoft.com/office/officeart/2005/8/layout/vList6"/>
    <dgm:cxn modelId="{00F6875E-BB83-468F-AF70-33E4C759AC54}" srcId="{7F13A0CB-8169-4F28-99FD-866BFCB103DD}" destId="{CC466429-1A83-472D-9067-753146E6A19D}" srcOrd="2" destOrd="0" parTransId="{FE5CDA60-0E51-4311-9B89-3441158C9C09}" sibTransId="{AE9E62D9-F09E-40CA-B7DB-609192AE892A}"/>
    <dgm:cxn modelId="{8BCC5160-6D04-4902-8691-B78B3FB03457}" srcId="{7F13A0CB-8169-4F28-99FD-866BFCB103DD}" destId="{C500C87B-B641-4CD1-82DE-4FBAFF64950E}" srcOrd="3" destOrd="0" parTransId="{B045A609-2342-4C8A-923B-E61493A5FD69}" sibTransId="{5321FE2D-B447-4AFF-8AE8-847F56558BAE}"/>
    <dgm:cxn modelId="{62A0C754-21FD-4AC5-85E7-84D38ED1A93A}" type="presOf" srcId="{8E93C4EF-7E32-4BE9-B649-1BC6C974D168}" destId="{A6B194DC-BA31-40C2-AACB-39F68BD48ACC}" srcOrd="0" destOrd="1" presId="urn:microsoft.com/office/officeart/2005/8/layout/vList6"/>
    <dgm:cxn modelId="{4FD26588-9243-43EB-8B9B-134EBE8A8513}" srcId="{38300B63-D01C-421B-8867-FF2F4488F3E4}" destId="{AA8E3A6F-8A5F-4E64-8085-421C2B9443D3}" srcOrd="1" destOrd="0" parTransId="{ACA44080-6E23-40EA-906F-DE1E4F01496F}" sibTransId="{C05B0DFC-5F84-49C3-8587-E102773513D6}"/>
    <dgm:cxn modelId="{D2A5758D-59B4-49F8-8225-B7FA271BC973}" srcId="{38300B63-D01C-421B-8867-FF2F4488F3E4}" destId="{D97643E6-E600-46E0-B781-D90C28FDCF5F}" srcOrd="0" destOrd="0" parTransId="{D62F88E2-F86F-458E-A2F4-0834BD7FE9E9}" sibTransId="{67E8B873-DEC2-4DF5-A344-D58DD2A11665}"/>
    <dgm:cxn modelId="{4734FE93-A11B-47EA-A489-F20963DAE809}" srcId="{38300B63-D01C-421B-8867-FF2F4488F3E4}" destId="{0AA7983C-482B-45C5-961D-F5D1974A7E2E}" srcOrd="3" destOrd="0" parTransId="{3B2A13C3-DEF2-42FA-8D2A-59185F4B64F7}" sibTransId="{7A01BCC0-C4F1-4E81-AA4C-012C2C646C6E}"/>
    <dgm:cxn modelId="{8FA72A9F-6EE9-45C7-9DD8-6077A09CD6C0}" type="presOf" srcId="{38300B63-D01C-421B-8867-FF2F4488F3E4}" destId="{37A64BD7-0F00-4E40-A6CE-8C8E616C2524}" srcOrd="0" destOrd="0" presId="urn:microsoft.com/office/officeart/2005/8/layout/vList6"/>
    <dgm:cxn modelId="{E36D33AE-FDBD-47A2-A13B-283F73834130}" type="presOf" srcId="{A2182864-94BB-4D90-A589-EF2BCF993234}" destId="{A6B194DC-BA31-40C2-AACB-39F68BD48ACC}" srcOrd="0" destOrd="0" presId="urn:microsoft.com/office/officeart/2005/8/layout/vList6"/>
    <dgm:cxn modelId="{A60BDDDA-F1C4-4942-AD7E-040E99398AB2}" srcId="{7F13A0CB-8169-4F28-99FD-866BFCB103DD}" destId="{A2182864-94BB-4D90-A589-EF2BCF993234}" srcOrd="0" destOrd="0" parTransId="{6B8C335A-173B-4D39-A0FF-5B53AABC31D2}" sibTransId="{1DD7B131-3079-492A-93F0-4A9579E0F9BA}"/>
    <dgm:cxn modelId="{AF931FDC-752C-468A-A3D6-A438ED840EE3}" type="presOf" srcId="{C500C87B-B641-4CD1-82DE-4FBAFF64950E}" destId="{A6B194DC-BA31-40C2-AACB-39F68BD48ACC}" srcOrd="0" destOrd="3" presId="urn:microsoft.com/office/officeart/2005/8/layout/vList6"/>
    <dgm:cxn modelId="{68C31EE3-23F5-4837-80B2-EE658F1091C0}" type="presOf" srcId="{E2BD9079-E751-4902-92C6-79ECEE28C8A6}" destId="{EAC04BF7-D578-4739-AEBE-E7B065B7BB2D}" srcOrd="0" destOrd="0" presId="urn:microsoft.com/office/officeart/2005/8/layout/vList6"/>
    <dgm:cxn modelId="{19C2E2EA-BD47-45C7-80A5-865DA70CEDD8}" type="presOf" srcId="{29C4C9F2-ECB5-4613-8AAD-418780C9DF2B}" destId="{2C3347F8-5693-4415-8320-63FBC3625F16}" srcOrd="0" destOrd="2" presId="urn:microsoft.com/office/officeart/2005/8/layout/vList6"/>
    <dgm:cxn modelId="{99453EF7-DB32-4D35-BCAA-B7E66BE8795F}" srcId="{38300B63-D01C-421B-8867-FF2F4488F3E4}" destId="{29C4C9F2-ECB5-4613-8AAD-418780C9DF2B}" srcOrd="2" destOrd="0" parTransId="{A8E33711-C190-4A56-9DD1-52A974B7D190}" sibTransId="{3A630DF0-53DB-4789-AE30-044E7C212CC1}"/>
    <dgm:cxn modelId="{1E9C955D-14A7-45B6-B6BA-F582A81F29B2}" type="presParOf" srcId="{EAC04BF7-D578-4739-AEBE-E7B065B7BB2D}" destId="{D16F06D7-DECF-4642-81C5-A06A15A9E72E}" srcOrd="0" destOrd="0" presId="urn:microsoft.com/office/officeart/2005/8/layout/vList6"/>
    <dgm:cxn modelId="{A61C8C40-C0C9-408F-BC5B-5DAB9132E616}" type="presParOf" srcId="{D16F06D7-DECF-4642-81C5-A06A15A9E72E}" destId="{37A64BD7-0F00-4E40-A6CE-8C8E616C2524}" srcOrd="0" destOrd="0" presId="urn:microsoft.com/office/officeart/2005/8/layout/vList6"/>
    <dgm:cxn modelId="{83C83C3D-FE09-4CA3-9146-FD3A61D487C2}" type="presParOf" srcId="{D16F06D7-DECF-4642-81C5-A06A15A9E72E}" destId="{2C3347F8-5693-4415-8320-63FBC3625F16}" srcOrd="1" destOrd="0" presId="urn:microsoft.com/office/officeart/2005/8/layout/vList6"/>
    <dgm:cxn modelId="{D022EEBC-D5FC-4B3F-9423-1C10A7F45794}" type="presParOf" srcId="{EAC04BF7-D578-4739-AEBE-E7B065B7BB2D}" destId="{BEE9421F-71AF-4F06-AA0D-FFDE8FED834A}" srcOrd="1" destOrd="0" presId="urn:microsoft.com/office/officeart/2005/8/layout/vList6"/>
    <dgm:cxn modelId="{95A4D561-B955-4699-8677-BBA764CDDDD4}" type="presParOf" srcId="{EAC04BF7-D578-4739-AEBE-E7B065B7BB2D}" destId="{F9F889C6-CD6B-4F53-B524-DDACA9CED2C4}" srcOrd="2" destOrd="0" presId="urn:microsoft.com/office/officeart/2005/8/layout/vList6"/>
    <dgm:cxn modelId="{DCB2D263-6DEC-4424-96C2-92554FC8C5A2}" type="presParOf" srcId="{F9F889C6-CD6B-4F53-B524-DDACA9CED2C4}" destId="{992CD954-A49B-42D6-A588-58C575770613}" srcOrd="0" destOrd="0" presId="urn:microsoft.com/office/officeart/2005/8/layout/vList6"/>
    <dgm:cxn modelId="{EAE42C8F-9BA6-4824-8466-44513B2DD391}" type="presParOf" srcId="{F9F889C6-CD6B-4F53-B524-DDACA9CED2C4}" destId="{A6B194DC-BA31-40C2-AACB-39F68BD48AC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599C337-D331-4806-A517-FD8285AB4594}" type="doc">
      <dgm:prSet loTypeId="urn:microsoft.com/office/officeart/2005/8/layout/hProcess11" loCatId="process" qsTypeId="urn:microsoft.com/office/officeart/2005/8/quickstyle/simple1" qsCatId="simple" csTypeId="urn:microsoft.com/office/officeart/2005/8/colors/accent1_2" csCatId="accent1" phldr="1"/>
      <dgm:spPr/>
    </dgm:pt>
    <dgm:pt modelId="{192403E3-DE66-42AF-BA24-5FD966A08215}">
      <dgm:prSet phldrT="[Text]" custT="1"/>
      <dgm:spPr/>
      <dgm:t>
        <a:bodyPr/>
        <a:lstStyle/>
        <a:p>
          <a:r>
            <a:rPr lang="en-US" sz="1200" b="1" dirty="0">
              <a:solidFill>
                <a:srgbClr val="0070C0"/>
              </a:solidFill>
              <a:latin typeface="Garamond" panose="02020404030301010803" pitchFamily="18" charset="0"/>
            </a:rPr>
            <a:t>Task Force Formed</a:t>
          </a:r>
          <a:endParaRPr lang="en-IN" sz="1200" b="1" dirty="0">
            <a:solidFill>
              <a:srgbClr val="0070C0"/>
            </a:solidFill>
          </a:endParaRPr>
        </a:p>
      </dgm:t>
    </dgm:pt>
    <dgm:pt modelId="{807A1969-52CF-4DFD-97A4-9D365F30AB0D}" type="parTrans" cxnId="{BEC86850-AEC1-4344-A38A-6261A238D59C}">
      <dgm:prSet/>
      <dgm:spPr/>
      <dgm:t>
        <a:bodyPr/>
        <a:lstStyle/>
        <a:p>
          <a:endParaRPr lang="en-IN"/>
        </a:p>
      </dgm:t>
    </dgm:pt>
    <dgm:pt modelId="{263E932E-F55C-4010-BE96-4551F4F0D840}" type="sibTrans" cxnId="{BEC86850-AEC1-4344-A38A-6261A238D59C}">
      <dgm:prSet/>
      <dgm:spPr/>
      <dgm:t>
        <a:bodyPr/>
        <a:lstStyle/>
        <a:p>
          <a:endParaRPr lang="en-IN"/>
        </a:p>
      </dgm:t>
    </dgm:pt>
    <dgm:pt modelId="{5A9F2AEA-B1EC-4827-A944-E82E455E1E3F}">
      <dgm:prSet phldrT="[Text]" custT="1"/>
      <dgm:spPr/>
      <dgm:t>
        <a:bodyPr/>
        <a:lstStyle/>
        <a:p>
          <a:r>
            <a:rPr lang="en-US" sz="1200" b="1" dirty="0">
              <a:solidFill>
                <a:srgbClr val="0070C0"/>
              </a:solidFill>
            </a:rPr>
            <a:t>Informed to Eligible members  on 29.11.2022</a:t>
          </a:r>
          <a:endParaRPr lang="en-IN" sz="1200" b="1" dirty="0">
            <a:solidFill>
              <a:srgbClr val="0070C0"/>
            </a:solidFill>
          </a:endParaRPr>
        </a:p>
      </dgm:t>
    </dgm:pt>
    <dgm:pt modelId="{F3C4B0A3-093A-470D-A9B3-ABF46404201C}" type="parTrans" cxnId="{516BD7DB-8A32-4060-AB1F-131267D6CEEF}">
      <dgm:prSet/>
      <dgm:spPr/>
      <dgm:t>
        <a:bodyPr/>
        <a:lstStyle/>
        <a:p>
          <a:endParaRPr lang="en-IN"/>
        </a:p>
      </dgm:t>
    </dgm:pt>
    <dgm:pt modelId="{A06C2E6F-E10D-4EC4-A495-EAF89C179F27}" type="sibTrans" cxnId="{516BD7DB-8A32-4060-AB1F-131267D6CEEF}">
      <dgm:prSet/>
      <dgm:spPr/>
      <dgm:t>
        <a:bodyPr/>
        <a:lstStyle/>
        <a:p>
          <a:endParaRPr lang="en-IN"/>
        </a:p>
      </dgm:t>
    </dgm:pt>
    <dgm:pt modelId="{7C2FD6C9-06B9-4A63-B885-0791D08F68BA}">
      <dgm:prSet phldrT="[Text]" custT="1"/>
      <dgm:spPr/>
      <dgm:t>
        <a:bodyPr/>
        <a:lstStyle/>
        <a:p>
          <a:r>
            <a:rPr lang="en-US" sz="1200" b="1" dirty="0">
              <a:solidFill>
                <a:srgbClr val="0070C0"/>
              </a:solidFill>
            </a:rPr>
            <a:t>documentary proof on Salary from Site HR sought on 13.12.2022</a:t>
          </a:r>
          <a:endParaRPr lang="en-IN" sz="1200" b="1" dirty="0">
            <a:solidFill>
              <a:srgbClr val="0070C0"/>
            </a:solidFill>
          </a:endParaRPr>
        </a:p>
      </dgm:t>
    </dgm:pt>
    <dgm:pt modelId="{780BB51E-9EF8-451D-9636-64316EF06B41}" type="parTrans" cxnId="{F2CEAF20-6B13-4EED-B200-E57E9A316647}">
      <dgm:prSet/>
      <dgm:spPr/>
      <dgm:t>
        <a:bodyPr/>
        <a:lstStyle/>
        <a:p>
          <a:endParaRPr lang="en-IN"/>
        </a:p>
      </dgm:t>
    </dgm:pt>
    <dgm:pt modelId="{5AB439DF-B85F-4379-9C9C-7E4229A39288}" type="sibTrans" cxnId="{F2CEAF20-6B13-4EED-B200-E57E9A316647}">
      <dgm:prSet/>
      <dgm:spPr/>
      <dgm:t>
        <a:bodyPr/>
        <a:lstStyle/>
        <a:p>
          <a:endParaRPr lang="en-IN"/>
        </a:p>
      </dgm:t>
    </dgm:pt>
    <dgm:pt modelId="{B1BFF13A-52FC-49CA-A784-BCE6E31610C2}">
      <dgm:prSet phldrT="[Text]" custT="1"/>
      <dgm:spPr/>
      <dgm:t>
        <a:bodyPr/>
        <a:lstStyle/>
        <a:p>
          <a:r>
            <a:rPr lang="en-US" sz="1200" b="1" dirty="0">
              <a:solidFill>
                <a:srgbClr val="0070C0"/>
              </a:solidFill>
            </a:rPr>
            <a:t>VC with Site HR on 23.12.2022</a:t>
          </a:r>
          <a:endParaRPr lang="en-IN" sz="1200" b="1" dirty="0">
            <a:solidFill>
              <a:srgbClr val="0070C0"/>
            </a:solidFill>
          </a:endParaRPr>
        </a:p>
      </dgm:t>
    </dgm:pt>
    <dgm:pt modelId="{77C40CCD-2E90-4D38-8CCF-4810A6C410D3}" type="parTrans" cxnId="{4DB01526-E150-436D-B660-C11EC016888F}">
      <dgm:prSet/>
      <dgm:spPr/>
      <dgm:t>
        <a:bodyPr/>
        <a:lstStyle/>
        <a:p>
          <a:endParaRPr lang="en-IN"/>
        </a:p>
      </dgm:t>
    </dgm:pt>
    <dgm:pt modelId="{D44A6ABE-BBF6-4047-86DB-7DFB8C405273}" type="sibTrans" cxnId="{4DB01526-E150-436D-B660-C11EC016888F}">
      <dgm:prSet/>
      <dgm:spPr/>
      <dgm:t>
        <a:bodyPr/>
        <a:lstStyle/>
        <a:p>
          <a:endParaRPr lang="en-IN"/>
        </a:p>
      </dgm:t>
    </dgm:pt>
    <dgm:pt modelId="{3226414C-A9CE-4E32-B482-7F9AFDA440C0}">
      <dgm:prSet phldrT="[Text]" custT="1"/>
      <dgm:spPr/>
      <dgm:t>
        <a:bodyPr/>
        <a:lstStyle/>
        <a:p>
          <a:r>
            <a:rPr lang="en-US" sz="1200" dirty="0"/>
            <a:t>Take up the matter with GAIL EPF Trust</a:t>
          </a:r>
          <a:endParaRPr lang="en-IN" sz="1200" dirty="0"/>
        </a:p>
      </dgm:t>
    </dgm:pt>
    <dgm:pt modelId="{D4F2BA28-66D4-42EC-B99C-4DD57887C61B}" type="parTrans" cxnId="{5646A806-EBC0-45F7-96F5-C87FD6140EE9}">
      <dgm:prSet/>
      <dgm:spPr/>
      <dgm:t>
        <a:bodyPr/>
        <a:lstStyle/>
        <a:p>
          <a:endParaRPr lang="en-IN"/>
        </a:p>
      </dgm:t>
    </dgm:pt>
    <dgm:pt modelId="{76213F1E-47D3-4834-9062-3E0043A243A3}" type="sibTrans" cxnId="{5646A806-EBC0-45F7-96F5-C87FD6140EE9}">
      <dgm:prSet/>
      <dgm:spPr/>
      <dgm:t>
        <a:bodyPr/>
        <a:lstStyle/>
        <a:p>
          <a:endParaRPr lang="en-IN"/>
        </a:p>
      </dgm:t>
    </dgm:pt>
    <dgm:pt modelId="{B2225A1D-49AA-4EA7-B510-8E334F5DD4D3}">
      <dgm:prSet phldrT="[Text]" custT="1"/>
      <dgm:spPr/>
      <dgm:t>
        <a:bodyPr/>
        <a:lstStyle/>
        <a:p>
          <a:r>
            <a:rPr lang="en-US" sz="1200" dirty="0"/>
            <a:t>Coordinate with EPFO for audit</a:t>
          </a:r>
          <a:endParaRPr lang="en-IN" sz="1200" dirty="0"/>
        </a:p>
      </dgm:t>
    </dgm:pt>
    <dgm:pt modelId="{FADDA208-3F77-4541-AA95-E451938F592C}" type="parTrans" cxnId="{99C9EDC9-CC63-40F2-82EA-0E6A1767A02C}">
      <dgm:prSet/>
      <dgm:spPr/>
      <dgm:t>
        <a:bodyPr/>
        <a:lstStyle/>
        <a:p>
          <a:endParaRPr lang="en-IN"/>
        </a:p>
      </dgm:t>
    </dgm:pt>
    <dgm:pt modelId="{1B06D786-EA17-46E0-89E9-BA4774DEE1F4}" type="sibTrans" cxnId="{99C9EDC9-CC63-40F2-82EA-0E6A1767A02C}">
      <dgm:prSet/>
      <dgm:spPr/>
      <dgm:t>
        <a:bodyPr/>
        <a:lstStyle/>
        <a:p>
          <a:endParaRPr lang="en-IN"/>
        </a:p>
      </dgm:t>
    </dgm:pt>
    <dgm:pt modelId="{9CAAD234-D297-4BDD-A4D8-780D9DA3F6AD}">
      <dgm:prSet phldrT="[Text]" custT="1"/>
      <dgm:spPr/>
      <dgm:t>
        <a:bodyPr/>
        <a:lstStyle/>
        <a:p>
          <a:r>
            <a:rPr lang="en-US" sz="1200" dirty="0"/>
            <a:t>Deposit Joint Option &amp; Undertaking with EPFO</a:t>
          </a:r>
          <a:endParaRPr lang="en-IN" sz="1200" dirty="0"/>
        </a:p>
      </dgm:t>
    </dgm:pt>
    <dgm:pt modelId="{98671D21-70A6-428B-BC15-20985C27D80E}" type="parTrans" cxnId="{9F123097-406D-4A0D-9C1B-9D53C09364BA}">
      <dgm:prSet/>
      <dgm:spPr/>
      <dgm:t>
        <a:bodyPr/>
        <a:lstStyle/>
        <a:p>
          <a:endParaRPr lang="en-IN"/>
        </a:p>
      </dgm:t>
    </dgm:pt>
    <dgm:pt modelId="{19BE3B35-E15D-405D-B877-BEFFA5C714D4}" type="sibTrans" cxnId="{9F123097-406D-4A0D-9C1B-9D53C09364BA}">
      <dgm:prSet/>
      <dgm:spPr/>
      <dgm:t>
        <a:bodyPr/>
        <a:lstStyle/>
        <a:p>
          <a:endParaRPr lang="en-IN"/>
        </a:p>
      </dgm:t>
    </dgm:pt>
    <dgm:pt modelId="{F2EBE33B-446E-4235-9AFC-54676ADF0C55}">
      <dgm:prSet phldrT="[Text]" custT="1"/>
      <dgm:spPr/>
      <dgm:t>
        <a:bodyPr/>
        <a:lstStyle/>
        <a:p>
          <a:r>
            <a:rPr lang="en-US" sz="1200" dirty="0"/>
            <a:t>Merge Salary Data in SAP</a:t>
          </a:r>
          <a:endParaRPr lang="en-IN" sz="1200" dirty="0"/>
        </a:p>
      </dgm:t>
    </dgm:pt>
    <dgm:pt modelId="{B9810756-960A-4897-9415-D95FC34487FE}" type="parTrans" cxnId="{D63A8955-3090-4C9F-B8E4-AEB615A08D62}">
      <dgm:prSet/>
      <dgm:spPr/>
      <dgm:t>
        <a:bodyPr/>
        <a:lstStyle/>
        <a:p>
          <a:endParaRPr lang="en-IN"/>
        </a:p>
      </dgm:t>
    </dgm:pt>
    <dgm:pt modelId="{8B7F6A5A-1F48-4623-9852-C5B964E7D7FF}" type="sibTrans" cxnId="{D63A8955-3090-4C9F-B8E4-AEB615A08D62}">
      <dgm:prSet/>
      <dgm:spPr/>
      <dgm:t>
        <a:bodyPr/>
        <a:lstStyle/>
        <a:p>
          <a:endParaRPr lang="en-IN"/>
        </a:p>
      </dgm:t>
    </dgm:pt>
    <dgm:pt modelId="{5128E8B3-D57D-402C-9DE0-A5E60CA520D8}">
      <dgm:prSet phldrT="[Text]" custT="1"/>
      <dgm:spPr/>
      <dgm:t>
        <a:bodyPr/>
        <a:lstStyle/>
        <a:p>
          <a:r>
            <a:rPr lang="en-US" sz="1200" dirty="0"/>
            <a:t>Develop Online Facility for computation of PF arear and Joint Option cum Undertaking in Intranet</a:t>
          </a:r>
          <a:endParaRPr lang="en-IN" sz="1200" dirty="0"/>
        </a:p>
      </dgm:t>
    </dgm:pt>
    <dgm:pt modelId="{706142E8-D1C7-463D-B9AA-9BB13877EECF}" type="parTrans" cxnId="{96CC9C39-8472-41E2-A51E-43639C5DC6CE}">
      <dgm:prSet/>
      <dgm:spPr/>
      <dgm:t>
        <a:bodyPr/>
        <a:lstStyle/>
        <a:p>
          <a:endParaRPr lang="en-IN"/>
        </a:p>
      </dgm:t>
    </dgm:pt>
    <dgm:pt modelId="{D4D653D0-A5C5-4784-8143-160520C168A3}" type="sibTrans" cxnId="{96CC9C39-8472-41E2-A51E-43639C5DC6CE}">
      <dgm:prSet/>
      <dgm:spPr/>
      <dgm:t>
        <a:bodyPr/>
        <a:lstStyle/>
        <a:p>
          <a:endParaRPr lang="en-IN"/>
        </a:p>
      </dgm:t>
    </dgm:pt>
    <dgm:pt modelId="{C95F66B9-C6C4-489F-A0D4-7083049AFB86}">
      <dgm:prSet phldrT="[Text]" custT="1"/>
      <dgm:spPr/>
      <dgm:t>
        <a:bodyPr/>
        <a:lstStyle/>
        <a:p>
          <a:r>
            <a:rPr lang="en-US" sz="1200" dirty="0"/>
            <a:t>Take Joint Option from interested members.</a:t>
          </a:r>
          <a:endParaRPr lang="en-IN" sz="1200" dirty="0"/>
        </a:p>
      </dgm:t>
    </dgm:pt>
    <dgm:pt modelId="{540A5C94-E784-48D0-AF2F-C2E84309E429}" type="parTrans" cxnId="{17FE2E5B-55B4-4146-9098-C366FC083110}">
      <dgm:prSet/>
      <dgm:spPr/>
      <dgm:t>
        <a:bodyPr/>
        <a:lstStyle/>
        <a:p>
          <a:endParaRPr lang="en-IN"/>
        </a:p>
      </dgm:t>
    </dgm:pt>
    <dgm:pt modelId="{30449638-337D-40AD-AA95-C61AF45ED511}" type="sibTrans" cxnId="{17FE2E5B-55B4-4146-9098-C366FC083110}">
      <dgm:prSet/>
      <dgm:spPr/>
      <dgm:t>
        <a:bodyPr/>
        <a:lstStyle/>
        <a:p>
          <a:endParaRPr lang="en-IN"/>
        </a:p>
      </dgm:t>
    </dgm:pt>
    <dgm:pt modelId="{D11BD8D9-5F42-4BD0-829D-AA95C9727E51}" type="pres">
      <dgm:prSet presAssocID="{C599C337-D331-4806-A517-FD8285AB4594}" presName="Name0" presStyleCnt="0">
        <dgm:presLayoutVars>
          <dgm:dir/>
          <dgm:resizeHandles val="exact"/>
        </dgm:presLayoutVars>
      </dgm:prSet>
      <dgm:spPr/>
    </dgm:pt>
    <dgm:pt modelId="{793CD121-FDA9-46C2-967C-EE3A728AE633}" type="pres">
      <dgm:prSet presAssocID="{C599C337-D331-4806-A517-FD8285AB4594}" presName="arrow" presStyleLbl="bgShp" presStyleIdx="0" presStyleCnt="1" custScaleY="73423"/>
      <dgm:spPr/>
    </dgm:pt>
    <dgm:pt modelId="{6E4606B3-B71A-46F1-B636-479322F3B0AC}" type="pres">
      <dgm:prSet presAssocID="{C599C337-D331-4806-A517-FD8285AB4594}" presName="points" presStyleCnt="0"/>
      <dgm:spPr/>
    </dgm:pt>
    <dgm:pt modelId="{89854DE6-EE69-4A4B-BCD2-AFA52AE67A3B}" type="pres">
      <dgm:prSet presAssocID="{192403E3-DE66-42AF-BA24-5FD966A08215}" presName="compositeA" presStyleCnt="0"/>
      <dgm:spPr/>
    </dgm:pt>
    <dgm:pt modelId="{FE6601FF-0FEC-4BDF-97F9-0CBFCB5F8053}" type="pres">
      <dgm:prSet presAssocID="{192403E3-DE66-42AF-BA24-5FD966A08215}" presName="textA" presStyleLbl="revTx" presStyleIdx="0" presStyleCnt="10">
        <dgm:presLayoutVars>
          <dgm:bulletEnabled val="1"/>
        </dgm:presLayoutVars>
      </dgm:prSet>
      <dgm:spPr/>
    </dgm:pt>
    <dgm:pt modelId="{F915E034-9EB7-49F8-BA13-FE99E33BD43B}" type="pres">
      <dgm:prSet presAssocID="{192403E3-DE66-42AF-BA24-5FD966A08215}" presName="circleA" presStyleLbl="node1" presStyleIdx="0" presStyleCnt="10"/>
      <dgm:spPr/>
    </dgm:pt>
    <dgm:pt modelId="{3C7C7727-BF0F-4F4B-95DA-EE881005E779}" type="pres">
      <dgm:prSet presAssocID="{192403E3-DE66-42AF-BA24-5FD966A08215}" presName="spaceA" presStyleCnt="0"/>
      <dgm:spPr/>
    </dgm:pt>
    <dgm:pt modelId="{08FB2FBB-F95D-4FED-91B6-1109D9ED59A7}" type="pres">
      <dgm:prSet presAssocID="{263E932E-F55C-4010-BE96-4551F4F0D840}" presName="space" presStyleCnt="0"/>
      <dgm:spPr/>
    </dgm:pt>
    <dgm:pt modelId="{A5BF6A22-9D19-4605-B032-3F2C6CF5AE91}" type="pres">
      <dgm:prSet presAssocID="{5A9F2AEA-B1EC-4827-A944-E82E455E1E3F}" presName="compositeB" presStyleCnt="0"/>
      <dgm:spPr/>
    </dgm:pt>
    <dgm:pt modelId="{272D297B-0579-405C-9192-72D8850B314D}" type="pres">
      <dgm:prSet presAssocID="{5A9F2AEA-B1EC-4827-A944-E82E455E1E3F}" presName="textB" presStyleLbl="revTx" presStyleIdx="1" presStyleCnt="10">
        <dgm:presLayoutVars>
          <dgm:bulletEnabled val="1"/>
        </dgm:presLayoutVars>
      </dgm:prSet>
      <dgm:spPr/>
    </dgm:pt>
    <dgm:pt modelId="{30AF20A9-AB70-4DF2-A1AF-192A076DA3A1}" type="pres">
      <dgm:prSet presAssocID="{5A9F2AEA-B1EC-4827-A944-E82E455E1E3F}" presName="circleB" presStyleLbl="node1" presStyleIdx="1" presStyleCnt="10"/>
      <dgm:spPr/>
    </dgm:pt>
    <dgm:pt modelId="{B62E0FA0-C1FA-41EE-BA73-40841C2646A9}" type="pres">
      <dgm:prSet presAssocID="{5A9F2AEA-B1EC-4827-A944-E82E455E1E3F}" presName="spaceB" presStyleCnt="0"/>
      <dgm:spPr/>
    </dgm:pt>
    <dgm:pt modelId="{D1D63524-8743-4A27-993B-763CD2F6FF53}" type="pres">
      <dgm:prSet presAssocID="{A06C2E6F-E10D-4EC4-A495-EAF89C179F27}" presName="space" presStyleCnt="0"/>
      <dgm:spPr/>
    </dgm:pt>
    <dgm:pt modelId="{64BE55C2-4E01-46EB-A2A2-0AD17C24D3EB}" type="pres">
      <dgm:prSet presAssocID="{7C2FD6C9-06B9-4A63-B885-0791D08F68BA}" presName="compositeA" presStyleCnt="0"/>
      <dgm:spPr/>
    </dgm:pt>
    <dgm:pt modelId="{146F6F49-5C24-4AA7-8FC1-788E57E1256C}" type="pres">
      <dgm:prSet presAssocID="{7C2FD6C9-06B9-4A63-B885-0791D08F68BA}" presName="textA" presStyleLbl="revTx" presStyleIdx="2" presStyleCnt="10">
        <dgm:presLayoutVars>
          <dgm:bulletEnabled val="1"/>
        </dgm:presLayoutVars>
      </dgm:prSet>
      <dgm:spPr/>
    </dgm:pt>
    <dgm:pt modelId="{02ECF8D3-B21C-4857-90FD-482CB311CD02}" type="pres">
      <dgm:prSet presAssocID="{7C2FD6C9-06B9-4A63-B885-0791D08F68BA}" presName="circleA" presStyleLbl="node1" presStyleIdx="2" presStyleCnt="10"/>
      <dgm:spPr/>
    </dgm:pt>
    <dgm:pt modelId="{6C0B1FD6-C08A-4CBD-A6AE-AD751992ABC4}" type="pres">
      <dgm:prSet presAssocID="{7C2FD6C9-06B9-4A63-B885-0791D08F68BA}" presName="spaceA" presStyleCnt="0"/>
      <dgm:spPr/>
    </dgm:pt>
    <dgm:pt modelId="{3B66DDEC-43D6-47E1-B8CD-B3FE80273496}" type="pres">
      <dgm:prSet presAssocID="{5AB439DF-B85F-4379-9C9C-7E4229A39288}" presName="space" presStyleCnt="0"/>
      <dgm:spPr/>
    </dgm:pt>
    <dgm:pt modelId="{C1E6920E-1D72-4F1B-B161-BA1A30BD95BD}" type="pres">
      <dgm:prSet presAssocID="{B1BFF13A-52FC-49CA-A784-BCE6E31610C2}" presName="compositeB" presStyleCnt="0"/>
      <dgm:spPr/>
    </dgm:pt>
    <dgm:pt modelId="{8D3B8034-0991-4E5B-A00F-E8121E6F843E}" type="pres">
      <dgm:prSet presAssocID="{B1BFF13A-52FC-49CA-A784-BCE6E31610C2}" presName="textB" presStyleLbl="revTx" presStyleIdx="3" presStyleCnt="10">
        <dgm:presLayoutVars>
          <dgm:bulletEnabled val="1"/>
        </dgm:presLayoutVars>
      </dgm:prSet>
      <dgm:spPr/>
    </dgm:pt>
    <dgm:pt modelId="{7A1989D3-0D92-4D35-9DA5-A86B04A92545}" type="pres">
      <dgm:prSet presAssocID="{B1BFF13A-52FC-49CA-A784-BCE6E31610C2}" presName="circleB" presStyleLbl="node1" presStyleIdx="3" presStyleCnt="10"/>
      <dgm:spPr/>
    </dgm:pt>
    <dgm:pt modelId="{CCA27C2E-1FCD-44F2-8293-35CE3FCA3743}" type="pres">
      <dgm:prSet presAssocID="{B1BFF13A-52FC-49CA-A784-BCE6E31610C2}" presName="spaceB" presStyleCnt="0"/>
      <dgm:spPr/>
    </dgm:pt>
    <dgm:pt modelId="{6BDA5BD3-FC2A-490D-96DD-BF5CF6F651E8}" type="pres">
      <dgm:prSet presAssocID="{D44A6ABE-BBF6-4047-86DB-7DFB8C405273}" presName="space" presStyleCnt="0"/>
      <dgm:spPr/>
    </dgm:pt>
    <dgm:pt modelId="{1509EDD3-F47C-49BC-9FD5-9B2376CE845D}" type="pres">
      <dgm:prSet presAssocID="{F2EBE33B-446E-4235-9AFC-54676ADF0C55}" presName="compositeA" presStyleCnt="0"/>
      <dgm:spPr/>
    </dgm:pt>
    <dgm:pt modelId="{209E4EC2-B0F5-499A-BAED-B3D484B09DAD}" type="pres">
      <dgm:prSet presAssocID="{F2EBE33B-446E-4235-9AFC-54676ADF0C55}" presName="textA" presStyleLbl="revTx" presStyleIdx="4" presStyleCnt="10">
        <dgm:presLayoutVars>
          <dgm:bulletEnabled val="1"/>
        </dgm:presLayoutVars>
      </dgm:prSet>
      <dgm:spPr/>
    </dgm:pt>
    <dgm:pt modelId="{C9FF8CCF-B2A4-44E2-8682-77B6D6957F61}" type="pres">
      <dgm:prSet presAssocID="{F2EBE33B-446E-4235-9AFC-54676ADF0C55}" presName="circleA" presStyleLbl="node1" presStyleIdx="4" presStyleCnt="10"/>
      <dgm:spPr/>
    </dgm:pt>
    <dgm:pt modelId="{1125403A-0298-43A1-97AF-B46312C1D257}" type="pres">
      <dgm:prSet presAssocID="{F2EBE33B-446E-4235-9AFC-54676ADF0C55}" presName="spaceA" presStyleCnt="0"/>
      <dgm:spPr/>
    </dgm:pt>
    <dgm:pt modelId="{BB6041E5-4F3A-4726-8688-74D7752FA008}" type="pres">
      <dgm:prSet presAssocID="{8B7F6A5A-1F48-4623-9852-C5B964E7D7FF}" presName="space" presStyleCnt="0"/>
      <dgm:spPr/>
    </dgm:pt>
    <dgm:pt modelId="{1A528AD3-8F5A-40B3-B81D-44B5F9A22BE8}" type="pres">
      <dgm:prSet presAssocID="{5128E8B3-D57D-402C-9DE0-A5E60CA520D8}" presName="compositeB" presStyleCnt="0"/>
      <dgm:spPr/>
    </dgm:pt>
    <dgm:pt modelId="{1AF4CEBB-B266-42A9-BC7E-074A6CD9D6C1}" type="pres">
      <dgm:prSet presAssocID="{5128E8B3-D57D-402C-9DE0-A5E60CA520D8}" presName="textB" presStyleLbl="revTx" presStyleIdx="5" presStyleCnt="10" custScaleX="142358">
        <dgm:presLayoutVars>
          <dgm:bulletEnabled val="1"/>
        </dgm:presLayoutVars>
      </dgm:prSet>
      <dgm:spPr/>
    </dgm:pt>
    <dgm:pt modelId="{E14253F8-BC66-4EA7-8BFE-5DCE558C2B44}" type="pres">
      <dgm:prSet presAssocID="{5128E8B3-D57D-402C-9DE0-A5E60CA520D8}" presName="circleB" presStyleLbl="node1" presStyleIdx="5" presStyleCnt="10"/>
      <dgm:spPr/>
    </dgm:pt>
    <dgm:pt modelId="{747FDC64-7CCD-4D04-944B-F2E0772877F5}" type="pres">
      <dgm:prSet presAssocID="{5128E8B3-D57D-402C-9DE0-A5E60CA520D8}" presName="spaceB" presStyleCnt="0"/>
      <dgm:spPr/>
    </dgm:pt>
    <dgm:pt modelId="{C88737EE-C747-41C7-8279-63826A6E2410}" type="pres">
      <dgm:prSet presAssocID="{D4D653D0-A5C5-4784-8143-160520C168A3}" presName="space" presStyleCnt="0"/>
      <dgm:spPr/>
    </dgm:pt>
    <dgm:pt modelId="{CF565A41-D7E2-4A81-BFD5-CD49C30C2B72}" type="pres">
      <dgm:prSet presAssocID="{C95F66B9-C6C4-489F-A0D4-7083049AFB86}" presName="compositeA" presStyleCnt="0"/>
      <dgm:spPr/>
    </dgm:pt>
    <dgm:pt modelId="{7BB0C32C-A1C9-4B84-B5AF-64B0E2D8E25F}" type="pres">
      <dgm:prSet presAssocID="{C95F66B9-C6C4-489F-A0D4-7083049AFB86}" presName="textA" presStyleLbl="revTx" presStyleIdx="6" presStyleCnt="10">
        <dgm:presLayoutVars>
          <dgm:bulletEnabled val="1"/>
        </dgm:presLayoutVars>
      </dgm:prSet>
      <dgm:spPr/>
    </dgm:pt>
    <dgm:pt modelId="{568B2F5D-5B88-4D44-882C-9D8EE641547A}" type="pres">
      <dgm:prSet presAssocID="{C95F66B9-C6C4-489F-A0D4-7083049AFB86}" presName="circleA" presStyleLbl="node1" presStyleIdx="6" presStyleCnt="10"/>
      <dgm:spPr/>
    </dgm:pt>
    <dgm:pt modelId="{6C22FAB8-05F8-49A1-8277-1C92078C0E84}" type="pres">
      <dgm:prSet presAssocID="{C95F66B9-C6C4-489F-A0D4-7083049AFB86}" presName="spaceA" presStyleCnt="0"/>
      <dgm:spPr/>
    </dgm:pt>
    <dgm:pt modelId="{AF940CF0-6E14-42A8-881D-F323290C0446}" type="pres">
      <dgm:prSet presAssocID="{30449638-337D-40AD-AA95-C61AF45ED511}" presName="space" presStyleCnt="0"/>
      <dgm:spPr/>
    </dgm:pt>
    <dgm:pt modelId="{72CF3010-A38C-4109-A4AA-406EDD2E3C15}" type="pres">
      <dgm:prSet presAssocID="{3226414C-A9CE-4E32-B482-7F9AFDA440C0}" presName="compositeB" presStyleCnt="0"/>
      <dgm:spPr/>
    </dgm:pt>
    <dgm:pt modelId="{2A242697-AE64-430F-B148-4035A23D88D1}" type="pres">
      <dgm:prSet presAssocID="{3226414C-A9CE-4E32-B482-7F9AFDA440C0}" presName="textB" presStyleLbl="revTx" presStyleIdx="7" presStyleCnt="10">
        <dgm:presLayoutVars>
          <dgm:bulletEnabled val="1"/>
        </dgm:presLayoutVars>
      </dgm:prSet>
      <dgm:spPr/>
    </dgm:pt>
    <dgm:pt modelId="{063493B3-DBDE-4473-80A3-02A41D27FD26}" type="pres">
      <dgm:prSet presAssocID="{3226414C-A9CE-4E32-B482-7F9AFDA440C0}" presName="circleB" presStyleLbl="node1" presStyleIdx="7" presStyleCnt="10"/>
      <dgm:spPr/>
    </dgm:pt>
    <dgm:pt modelId="{748D2EC2-7B96-44F3-B34C-FA70DFB06569}" type="pres">
      <dgm:prSet presAssocID="{3226414C-A9CE-4E32-B482-7F9AFDA440C0}" presName="spaceB" presStyleCnt="0"/>
      <dgm:spPr/>
    </dgm:pt>
    <dgm:pt modelId="{F6281DC2-41AF-4EF6-ADED-B5BD903BA888}" type="pres">
      <dgm:prSet presAssocID="{76213F1E-47D3-4834-9062-3E0043A243A3}" presName="space" presStyleCnt="0"/>
      <dgm:spPr/>
    </dgm:pt>
    <dgm:pt modelId="{D2C449AD-2AD2-4E99-92ED-0CF0AF67332B}" type="pres">
      <dgm:prSet presAssocID="{9CAAD234-D297-4BDD-A4D8-780D9DA3F6AD}" presName="compositeA" presStyleCnt="0"/>
      <dgm:spPr/>
    </dgm:pt>
    <dgm:pt modelId="{B34FBFC2-71BB-41FD-B40D-21A37CF40AB0}" type="pres">
      <dgm:prSet presAssocID="{9CAAD234-D297-4BDD-A4D8-780D9DA3F6AD}" presName="textA" presStyleLbl="revTx" presStyleIdx="8" presStyleCnt="10">
        <dgm:presLayoutVars>
          <dgm:bulletEnabled val="1"/>
        </dgm:presLayoutVars>
      </dgm:prSet>
      <dgm:spPr/>
    </dgm:pt>
    <dgm:pt modelId="{0BEEE58F-AB61-4626-A95E-CEB656B32AF6}" type="pres">
      <dgm:prSet presAssocID="{9CAAD234-D297-4BDD-A4D8-780D9DA3F6AD}" presName="circleA" presStyleLbl="node1" presStyleIdx="8" presStyleCnt="10"/>
      <dgm:spPr/>
    </dgm:pt>
    <dgm:pt modelId="{3E1FBD72-DC4F-448C-9E0F-6207B6E2EE6A}" type="pres">
      <dgm:prSet presAssocID="{9CAAD234-D297-4BDD-A4D8-780D9DA3F6AD}" presName="spaceA" presStyleCnt="0"/>
      <dgm:spPr/>
    </dgm:pt>
    <dgm:pt modelId="{BEC6CC0A-82AA-4B9C-A000-C689E4AFAA30}" type="pres">
      <dgm:prSet presAssocID="{19BE3B35-E15D-405D-B877-BEFFA5C714D4}" presName="space" presStyleCnt="0"/>
      <dgm:spPr/>
    </dgm:pt>
    <dgm:pt modelId="{A12CBC84-E6A4-4684-B301-A55A3D52768E}" type="pres">
      <dgm:prSet presAssocID="{B2225A1D-49AA-4EA7-B510-8E334F5DD4D3}" presName="compositeB" presStyleCnt="0"/>
      <dgm:spPr/>
    </dgm:pt>
    <dgm:pt modelId="{9FDABA61-AB20-486C-A584-5273EDB9FEE1}" type="pres">
      <dgm:prSet presAssocID="{B2225A1D-49AA-4EA7-B510-8E334F5DD4D3}" presName="textB" presStyleLbl="revTx" presStyleIdx="9" presStyleCnt="10">
        <dgm:presLayoutVars>
          <dgm:bulletEnabled val="1"/>
        </dgm:presLayoutVars>
      </dgm:prSet>
      <dgm:spPr/>
    </dgm:pt>
    <dgm:pt modelId="{9D1D885C-B506-4666-95C4-5F008BEE0A5E}" type="pres">
      <dgm:prSet presAssocID="{B2225A1D-49AA-4EA7-B510-8E334F5DD4D3}" presName="circleB" presStyleLbl="node1" presStyleIdx="9" presStyleCnt="10"/>
      <dgm:spPr/>
    </dgm:pt>
    <dgm:pt modelId="{D8A54192-C430-45BE-A50C-479BCABC4602}" type="pres">
      <dgm:prSet presAssocID="{B2225A1D-49AA-4EA7-B510-8E334F5DD4D3}" presName="spaceB" presStyleCnt="0"/>
      <dgm:spPr/>
    </dgm:pt>
  </dgm:ptLst>
  <dgm:cxnLst>
    <dgm:cxn modelId="{0183AE02-CE6F-4AD1-A396-EEC319376E1F}" type="presOf" srcId="{C599C337-D331-4806-A517-FD8285AB4594}" destId="{D11BD8D9-5F42-4BD0-829D-AA95C9727E51}" srcOrd="0" destOrd="0" presId="urn:microsoft.com/office/officeart/2005/8/layout/hProcess11"/>
    <dgm:cxn modelId="{5646A806-EBC0-45F7-96F5-C87FD6140EE9}" srcId="{C599C337-D331-4806-A517-FD8285AB4594}" destId="{3226414C-A9CE-4E32-B482-7F9AFDA440C0}" srcOrd="7" destOrd="0" parTransId="{D4F2BA28-66D4-42EC-B99C-4DD57887C61B}" sibTransId="{76213F1E-47D3-4834-9062-3E0043A243A3}"/>
    <dgm:cxn modelId="{F2CEAF20-6B13-4EED-B200-E57E9A316647}" srcId="{C599C337-D331-4806-A517-FD8285AB4594}" destId="{7C2FD6C9-06B9-4A63-B885-0791D08F68BA}" srcOrd="2" destOrd="0" parTransId="{780BB51E-9EF8-451D-9636-64316EF06B41}" sibTransId="{5AB439DF-B85F-4379-9C9C-7E4229A39288}"/>
    <dgm:cxn modelId="{4DB01526-E150-436D-B660-C11EC016888F}" srcId="{C599C337-D331-4806-A517-FD8285AB4594}" destId="{B1BFF13A-52FC-49CA-A784-BCE6E31610C2}" srcOrd="3" destOrd="0" parTransId="{77C40CCD-2E90-4D38-8CCF-4810A6C410D3}" sibTransId="{D44A6ABE-BBF6-4047-86DB-7DFB8C405273}"/>
    <dgm:cxn modelId="{96CC9C39-8472-41E2-A51E-43639C5DC6CE}" srcId="{C599C337-D331-4806-A517-FD8285AB4594}" destId="{5128E8B3-D57D-402C-9DE0-A5E60CA520D8}" srcOrd="5" destOrd="0" parTransId="{706142E8-D1C7-463D-B9AA-9BB13877EECF}" sibTransId="{D4D653D0-A5C5-4784-8143-160520C168A3}"/>
    <dgm:cxn modelId="{17FE2E5B-55B4-4146-9098-C366FC083110}" srcId="{C599C337-D331-4806-A517-FD8285AB4594}" destId="{C95F66B9-C6C4-489F-A0D4-7083049AFB86}" srcOrd="6" destOrd="0" parTransId="{540A5C94-E784-48D0-AF2F-C2E84309E429}" sibTransId="{30449638-337D-40AD-AA95-C61AF45ED511}"/>
    <dgm:cxn modelId="{6CFF5A5B-9DAC-4AE8-B892-C10712DEE478}" type="presOf" srcId="{B2225A1D-49AA-4EA7-B510-8E334F5DD4D3}" destId="{9FDABA61-AB20-486C-A584-5273EDB9FEE1}" srcOrd="0" destOrd="0" presId="urn:microsoft.com/office/officeart/2005/8/layout/hProcess11"/>
    <dgm:cxn modelId="{BEC86850-AEC1-4344-A38A-6261A238D59C}" srcId="{C599C337-D331-4806-A517-FD8285AB4594}" destId="{192403E3-DE66-42AF-BA24-5FD966A08215}" srcOrd="0" destOrd="0" parTransId="{807A1969-52CF-4DFD-97A4-9D365F30AB0D}" sibTransId="{263E932E-F55C-4010-BE96-4551F4F0D840}"/>
    <dgm:cxn modelId="{D63A8955-3090-4C9F-B8E4-AEB615A08D62}" srcId="{C599C337-D331-4806-A517-FD8285AB4594}" destId="{F2EBE33B-446E-4235-9AFC-54676ADF0C55}" srcOrd="4" destOrd="0" parTransId="{B9810756-960A-4897-9415-D95FC34487FE}" sibTransId="{8B7F6A5A-1F48-4623-9852-C5B964E7D7FF}"/>
    <dgm:cxn modelId="{E2BC3876-49F0-4F0F-8221-837AEAC0A9D1}" type="presOf" srcId="{C95F66B9-C6C4-489F-A0D4-7083049AFB86}" destId="{7BB0C32C-A1C9-4B84-B5AF-64B0E2D8E25F}" srcOrd="0" destOrd="0" presId="urn:microsoft.com/office/officeart/2005/8/layout/hProcess11"/>
    <dgm:cxn modelId="{8A93EE8A-C325-4350-92E2-831828D26639}" type="presOf" srcId="{B1BFF13A-52FC-49CA-A784-BCE6E31610C2}" destId="{8D3B8034-0991-4E5B-A00F-E8121E6F843E}" srcOrd="0" destOrd="0" presId="urn:microsoft.com/office/officeart/2005/8/layout/hProcess11"/>
    <dgm:cxn modelId="{A385048F-7C5B-435F-B403-6F0949C9B73C}" type="presOf" srcId="{7C2FD6C9-06B9-4A63-B885-0791D08F68BA}" destId="{146F6F49-5C24-4AA7-8FC1-788E57E1256C}" srcOrd="0" destOrd="0" presId="urn:microsoft.com/office/officeart/2005/8/layout/hProcess11"/>
    <dgm:cxn modelId="{9F123097-406D-4A0D-9C1B-9D53C09364BA}" srcId="{C599C337-D331-4806-A517-FD8285AB4594}" destId="{9CAAD234-D297-4BDD-A4D8-780D9DA3F6AD}" srcOrd="8" destOrd="0" parTransId="{98671D21-70A6-428B-BC15-20985C27D80E}" sibTransId="{19BE3B35-E15D-405D-B877-BEFFA5C714D4}"/>
    <dgm:cxn modelId="{A0EB2BA5-FB09-48D2-B2AB-90F6EFFE58D8}" type="presOf" srcId="{5128E8B3-D57D-402C-9DE0-A5E60CA520D8}" destId="{1AF4CEBB-B266-42A9-BC7E-074A6CD9D6C1}" srcOrd="0" destOrd="0" presId="urn:microsoft.com/office/officeart/2005/8/layout/hProcess11"/>
    <dgm:cxn modelId="{3CEE9CB2-FA5B-4B62-8C67-CAD9C94A67BC}" type="presOf" srcId="{F2EBE33B-446E-4235-9AFC-54676ADF0C55}" destId="{209E4EC2-B0F5-499A-BAED-B3D484B09DAD}" srcOrd="0" destOrd="0" presId="urn:microsoft.com/office/officeart/2005/8/layout/hProcess11"/>
    <dgm:cxn modelId="{AE5D60C1-CCE4-499F-9514-A22CA211908C}" type="presOf" srcId="{9CAAD234-D297-4BDD-A4D8-780D9DA3F6AD}" destId="{B34FBFC2-71BB-41FD-B40D-21A37CF40AB0}" srcOrd="0" destOrd="0" presId="urn:microsoft.com/office/officeart/2005/8/layout/hProcess11"/>
    <dgm:cxn modelId="{99C9EDC9-CC63-40F2-82EA-0E6A1767A02C}" srcId="{C599C337-D331-4806-A517-FD8285AB4594}" destId="{B2225A1D-49AA-4EA7-B510-8E334F5DD4D3}" srcOrd="9" destOrd="0" parTransId="{FADDA208-3F77-4541-AA95-E451938F592C}" sibTransId="{1B06D786-EA17-46E0-89E9-BA4774DEE1F4}"/>
    <dgm:cxn modelId="{5663D0CB-678D-46E0-97F7-B943B21F06A6}" type="presOf" srcId="{5A9F2AEA-B1EC-4827-A944-E82E455E1E3F}" destId="{272D297B-0579-405C-9192-72D8850B314D}" srcOrd="0" destOrd="0" presId="urn:microsoft.com/office/officeart/2005/8/layout/hProcess11"/>
    <dgm:cxn modelId="{516BD7DB-8A32-4060-AB1F-131267D6CEEF}" srcId="{C599C337-D331-4806-A517-FD8285AB4594}" destId="{5A9F2AEA-B1EC-4827-A944-E82E455E1E3F}" srcOrd="1" destOrd="0" parTransId="{F3C4B0A3-093A-470D-A9B3-ABF46404201C}" sibTransId="{A06C2E6F-E10D-4EC4-A495-EAF89C179F27}"/>
    <dgm:cxn modelId="{FA35E6E6-D5DE-4725-96E6-C3DA9070A08A}" type="presOf" srcId="{192403E3-DE66-42AF-BA24-5FD966A08215}" destId="{FE6601FF-0FEC-4BDF-97F9-0CBFCB5F8053}" srcOrd="0" destOrd="0" presId="urn:microsoft.com/office/officeart/2005/8/layout/hProcess11"/>
    <dgm:cxn modelId="{49F099EF-B160-4D37-B20A-82A9C39AF00C}" type="presOf" srcId="{3226414C-A9CE-4E32-B482-7F9AFDA440C0}" destId="{2A242697-AE64-430F-B148-4035A23D88D1}" srcOrd="0" destOrd="0" presId="urn:microsoft.com/office/officeart/2005/8/layout/hProcess11"/>
    <dgm:cxn modelId="{42BB0DE3-A747-43D2-922F-97B1613B5709}" type="presParOf" srcId="{D11BD8D9-5F42-4BD0-829D-AA95C9727E51}" destId="{793CD121-FDA9-46C2-967C-EE3A728AE633}" srcOrd="0" destOrd="0" presId="urn:microsoft.com/office/officeart/2005/8/layout/hProcess11"/>
    <dgm:cxn modelId="{103FE30D-C649-4B42-BB77-D74EAF323FA7}" type="presParOf" srcId="{D11BD8D9-5F42-4BD0-829D-AA95C9727E51}" destId="{6E4606B3-B71A-46F1-B636-479322F3B0AC}" srcOrd="1" destOrd="0" presId="urn:microsoft.com/office/officeart/2005/8/layout/hProcess11"/>
    <dgm:cxn modelId="{2B910405-E61F-471D-87DE-B544009BEBE5}" type="presParOf" srcId="{6E4606B3-B71A-46F1-B636-479322F3B0AC}" destId="{89854DE6-EE69-4A4B-BCD2-AFA52AE67A3B}" srcOrd="0" destOrd="0" presId="urn:microsoft.com/office/officeart/2005/8/layout/hProcess11"/>
    <dgm:cxn modelId="{7E78637B-D5EA-48F1-828D-5FD5101AAEA6}" type="presParOf" srcId="{89854DE6-EE69-4A4B-BCD2-AFA52AE67A3B}" destId="{FE6601FF-0FEC-4BDF-97F9-0CBFCB5F8053}" srcOrd="0" destOrd="0" presId="urn:microsoft.com/office/officeart/2005/8/layout/hProcess11"/>
    <dgm:cxn modelId="{C873914B-9182-4FBA-B5AF-F26F1F7A7719}" type="presParOf" srcId="{89854DE6-EE69-4A4B-BCD2-AFA52AE67A3B}" destId="{F915E034-9EB7-49F8-BA13-FE99E33BD43B}" srcOrd="1" destOrd="0" presId="urn:microsoft.com/office/officeart/2005/8/layout/hProcess11"/>
    <dgm:cxn modelId="{A98EC7D4-2F91-419D-960E-D477B8CA9181}" type="presParOf" srcId="{89854DE6-EE69-4A4B-BCD2-AFA52AE67A3B}" destId="{3C7C7727-BF0F-4F4B-95DA-EE881005E779}" srcOrd="2" destOrd="0" presId="urn:microsoft.com/office/officeart/2005/8/layout/hProcess11"/>
    <dgm:cxn modelId="{AE17DCBB-74C6-40C2-BD05-09B66EB21F5A}" type="presParOf" srcId="{6E4606B3-B71A-46F1-B636-479322F3B0AC}" destId="{08FB2FBB-F95D-4FED-91B6-1109D9ED59A7}" srcOrd="1" destOrd="0" presId="urn:microsoft.com/office/officeart/2005/8/layout/hProcess11"/>
    <dgm:cxn modelId="{3B8D6106-BFB3-432E-8663-73BA5D39C231}" type="presParOf" srcId="{6E4606B3-B71A-46F1-B636-479322F3B0AC}" destId="{A5BF6A22-9D19-4605-B032-3F2C6CF5AE91}" srcOrd="2" destOrd="0" presId="urn:microsoft.com/office/officeart/2005/8/layout/hProcess11"/>
    <dgm:cxn modelId="{F8D6AEEF-C1E7-4E8C-AF83-CF7AF7AFF700}" type="presParOf" srcId="{A5BF6A22-9D19-4605-B032-3F2C6CF5AE91}" destId="{272D297B-0579-405C-9192-72D8850B314D}" srcOrd="0" destOrd="0" presId="urn:microsoft.com/office/officeart/2005/8/layout/hProcess11"/>
    <dgm:cxn modelId="{01C46C77-5592-461E-AF87-879207005761}" type="presParOf" srcId="{A5BF6A22-9D19-4605-B032-3F2C6CF5AE91}" destId="{30AF20A9-AB70-4DF2-A1AF-192A076DA3A1}" srcOrd="1" destOrd="0" presId="urn:microsoft.com/office/officeart/2005/8/layout/hProcess11"/>
    <dgm:cxn modelId="{BDD32009-5935-46D1-9E0A-3A2A267D3BBE}" type="presParOf" srcId="{A5BF6A22-9D19-4605-B032-3F2C6CF5AE91}" destId="{B62E0FA0-C1FA-41EE-BA73-40841C2646A9}" srcOrd="2" destOrd="0" presId="urn:microsoft.com/office/officeart/2005/8/layout/hProcess11"/>
    <dgm:cxn modelId="{FEDFCC92-AFFD-4A10-B2E5-D1B531C30C07}" type="presParOf" srcId="{6E4606B3-B71A-46F1-B636-479322F3B0AC}" destId="{D1D63524-8743-4A27-993B-763CD2F6FF53}" srcOrd="3" destOrd="0" presId="urn:microsoft.com/office/officeart/2005/8/layout/hProcess11"/>
    <dgm:cxn modelId="{15BC5E65-4F3D-4916-A2B2-BD0EAAF82766}" type="presParOf" srcId="{6E4606B3-B71A-46F1-B636-479322F3B0AC}" destId="{64BE55C2-4E01-46EB-A2A2-0AD17C24D3EB}" srcOrd="4" destOrd="0" presId="urn:microsoft.com/office/officeart/2005/8/layout/hProcess11"/>
    <dgm:cxn modelId="{FE7315A1-8CB2-482B-A7B7-1D7B6C348EAC}" type="presParOf" srcId="{64BE55C2-4E01-46EB-A2A2-0AD17C24D3EB}" destId="{146F6F49-5C24-4AA7-8FC1-788E57E1256C}" srcOrd="0" destOrd="0" presId="urn:microsoft.com/office/officeart/2005/8/layout/hProcess11"/>
    <dgm:cxn modelId="{38D99BC1-6C17-4F97-BA8F-8CB57AA34F6E}" type="presParOf" srcId="{64BE55C2-4E01-46EB-A2A2-0AD17C24D3EB}" destId="{02ECF8D3-B21C-4857-90FD-482CB311CD02}" srcOrd="1" destOrd="0" presId="urn:microsoft.com/office/officeart/2005/8/layout/hProcess11"/>
    <dgm:cxn modelId="{40C7AC97-45F0-4A24-BA73-DBBF5044F183}" type="presParOf" srcId="{64BE55C2-4E01-46EB-A2A2-0AD17C24D3EB}" destId="{6C0B1FD6-C08A-4CBD-A6AE-AD751992ABC4}" srcOrd="2" destOrd="0" presId="urn:microsoft.com/office/officeart/2005/8/layout/hProcess11"/>
    <dgm:cxn modelId="{F3B62C8D-F0B0-4314-985E-5210C44B6D26}" type="presParOf" srcId="{6E4606B3-B71A-46F1-B636-479322F3B0AC}" destId="{3B66DDEC-43D6-47E1-B8CD-B3FE80273496}" srcOrd="5" destOrd="0" presId="urn:microsoft.com/office/officeart/2005/8/layout/hProcess11"/>
    <dgm:cxn modelId="{BEA1AEE5-27B0-4EE2-A208-4DB6D71F1C27}" type="presParOf" srcId="{6E4606B3-B71A-46F1-B636-479322F3B0AC}" destId="{C1E6920E-1D72-4F1B-B161-BA1A30BD95BD}" srcOrd="6" destOrd="0" presId="urn:microsoft.com/office/officeart/2005/8/layout/hProcess11"/>
    <dgm:cxn modelId="{42988AF8-C7FC-468B-AFF0-8964C7B30A06}" type="presParOf" srcId="{C1E6920E-1D72-4F1B-B161-BA1A30BD95BD}" destId="{8D3B8034-0991-4E5B-A00F-E8121E6F843E}" srcOrd="0" destOrd="0" presId="urn:microsoft.com/office/officeart/2005/8/layout/hProcess11"/>
    <dgm:cxn modelId="{95C8EE7B-0978-4C39-8D8B-B0F17E479A6F}" type="presParOf" srcId="{C1E6920E-1D72-4F1B-B161-BA1A30BD95BD}" destId="{7A1989D3-0D92-4D35-9DA5-A86B04A92545}" srcOrd="1" destOrd="0" presId="urn:microsoft.com/office/officeart/2005/8/layout/hProcess11"/>
    <dgm:cxn modelId="{A52C8395-0FAA-486B-A68B-28AD26DE5526}" type="presParOf" srcId="{C1E6920E-1D72-4F1B-B161-BA1A30BD95BD}" destId="{CCA27C2E-1FCD-44F2-8293-35CE3FCA3743}" srcOrd="2" destOrd="0" presId="urn:microsoft.com/office/officeart/2005/8/layout/hProcess11"/>
    <dgm:cxn modelId="{2AAB563C-CDE6-4B81-B615-A1B2121199F1}" type="presParOf" srcId="{6E4606B3-B71A-46F1-B636-479322F3B0AC}" destId="{6BDA5BD3-FC2A-490D-96DD-BF5CF6F651E8}" srcOrd="7" destOrd="0" presId="urn:microsoft.com/office/officeart/2005/8/layout/hProcess11"/>
    <dgm:cxn modelId="{B1415EF5-0C19-490C-B70C-8F07F2120DD8}" type="presParOf" srcId="{6E4606B3-B71A-46F1-B636-479322F3B0AC}" destId="{1509EDD3-F47C-49BC-9FD5-9B2376CE845D}" srcOrd="8" destOrd="0" presId="urn:microsoft.com/office/officeart/2005/8/layout/hProcess11"/>
    <dgm:cxn modelId="{06DCCA27-7111-476C-893C-280777995043}" type="presParOf" srcId="{1509EDD3-F47C-49BC-9FD5-9B2376CE845D}" destId="{209E4EC2-B0F5-499A-BAED-B3D484B09DAD}" srcOrd="0" destOrd="0" presId="urn:microsoft.com/office/officeart/2005/8/layout/hProcess11"/>
    <dgm:cxn modelId="{7AEA8D22-1628-4ED4-A8EE-8E9E2A990BC5}" type="presParOf" srcId="{1509EDD3-F47C-49BC-9FD5-9B2376CE845D}" destId="{C9FF8CCF-B2A4-44E2-8682-77B6D6957F61}" srcOrd="1" destOrd="0" presId="urn:microsoft.com/office/officeart/2005/8/layout/hProcess11"/>
    <dgm:cxn modelId="{BE769F1B-AD08-4883-86E8-B2E226196FEA}" type="presParOf" srcId="{1509EDD3-F47C-49BC-9FD5-9B2376CE845D}" destId="{1125403A-0298-43A1-97AF-B46312C1D257}" srcOrd="2" destOrd="0" presId="urn:microsoft.com/office/officeart/2005/8/layout/hProcess11"/>
    <dgm:cxn modelId="{21DE42F1-2EA3-4D8F-8EBC-5BD18FA0D1D1}" type="presParOf" srcId="{6E4606B3-B71A-46F1-B636-479322F3B0AC}" destId="{BB6041E5-4F3A-4726-8688-74D7752FA008}" srcOrd="9" destOrd="0" presId="urn:microsoft.com/office/officeart/2005/8/layout/hProcess11"/>
    <dgm:cxn modelId="{9044D09E-C5ED-495E-BE2D-90088C29B314}" type="presParOf" srcId="{6E4606B3-B71A-46F1-B636-479322F3B0AC}" destId="{1A528AD3-8F5A-40B3-B81D-44B5F9A22BE8}" srcOrd="10" destOrd="0" presId="urn:microsoft.com/office/officeart/2005/8/layout/hProcess11"/>
    <dgm:cxn modelId="{469536D5-D33F-478C-9BA0-0E1A685F7F5D}" type="presParOf" srcId="{1A528AD3-8F5A-40B3-B81D-44B5F9A22BE8}" destId="{1AF4CEBB-B266-42A9-BC7E-074A6CD9D6C1}" srcOrd="0" destOrd="0" presId="urn:microsoft.com/office/officeart/2005/8/layout/hProcess11"/>
    <dgm:cxn modelId="{8223EA02-8EB1-413F-BD09-3964CD72C06F}" type="presParOf" srcId="{1A528AD3-8F5A-40B3-B81D-44B5F9A22BE8}" destId="{E14253F8-BC66-4EA7-8BFE-5DCE558C2B44}" srcOrd="1" destOrd="0" presId="urn:microsoft.com/office/officeart/2005/8/layout/hProcess11"/>
    <dgm:cxn modelId="{3F65874C-F3A7-4AD5-8EFE-B3489C8D7D70}" type="presParOf" srcId="{1A528AD3-8F5A-40B3-B81D-44B5F9A22BE8}" destId="{747FDC64-7CCD-4D04-944B-F2E0772877F5}" srcOrd="2" destOrd="0" presId="urn:microsoft.com/office/officeart/2005/8/layout/hProcess11"/>
    <dgm:cxn modelId="{EF61B37E-981D-4CFE-BDE1-B8328C7A60A7}" type="presParOf" srcId="{6E4606B3-B71A-46F1-B636-479322F3B0AC}" destId="{C88737EE-C747-41C7-8279-63826A6E2410}" srcOrd="11" destOrd="0" presId="urn:microsoft.com/office/officeart/2005/8/layout/hProcess11"/>
    <dgm:cxn modelId="{C4E3E7B5-0F92-44AB-815B-712A402D5241}" type="presParOf" srcId="{6E4606B3-B71A-46F1-B636-479322F3B0AC}" destId="{CF565A41-D7E2-4A81-BFD5-CD49C30C2B72}" srcOrd="12" destOrd="0" presId="urn:microsoft.com/office/officeart/2005/8/layout/hProcess11"/>
    <dgm:cxn modelId="{E4D420E6-FF9D-4441-BEC1-DFAFC379F707}" type="presParOf" srcId="{CF565A41-D7E2-4A81-BFD5-CD49C30C2B72}" destId="{7BB0C32C-A1C9-4B84-B5AF-64B0E2D8E25F}" srcOrd="0" destOrd="0" presId="urn:microsoft.com/office/officeart/2005/8/layout/hProcess11"/>
    <dgm:cxn modelId="{E1136B7C-BD19-4F2C-8E07-CABC9B66801C}" type="presParOf" srcId="{CF565A41-D7E2-4A81-BFD5-CD49C30C2B72}" destId="{568B2F5D-5B88-4D44-882C-9D8EE641547A}" srcOrd="1" destOrd="0" presId="urn:microsoft.com/office/officeart/2005/8/layout/hProcess11"/>
    <dgm:cxn modelId="{05703EC0-D9E2-4000-B2F8-1037DDAFDB19}" type="presParOf" srcId="{CF565A41-D7E2-4A81-BFD5-CD49C30C2B72}" destId="{6C22FAB8-05F8-49A1-8277-1C92078C0E84}" srcOrd="2" destOrd="0" presId="urn:microsoft.com/office/officeart/2005/8/layout/hProcess11"/>
    <dgm:cxn modelId="{4226950A-5E79-4323-AC26-1F2860309374}" type="presParOf" srcId="{6E4606B3-B71A-46F1-B636-479322F3B0AC}" destId="{AF940CF0-6E14-42A8-881D-F323290C0446}" srcOrd="13" destOrd="0" presId="urn:microsoft.com/office/officeart/2005/8/layout/hProcess11"/>
    <dgm:cxn modelId="{B66C3899-1927-488C-BF08-DFE1915FA8CD}" type="presParOf" srcId="{6E4606B3-B71A-46F1-B636-479322F3B0AC}" destId="{72CF3010-A38C-4109-A4AA-406EDD2E3C15}" srcOrd="14" destOrd="0" presId="urn:microsoft.com/office/officeart/2005/8/layout/hProcess11"/>
    <dgm:cxn modelId="{4BE71DAF-DF39-442A-8C52-87BCC8CFB87D}" type="presParOf" srcId="{72CF3010-A38C-4109-A4AA-406EDD2E3C15}" destId="{2A242697-AE64-430F-B148-4035A23D88D1}" srcOrd="0" destOrd="0" presId="urn:microsoft.com/office/officeart/2005/8/layout/hProcess11"/>
    <dgm:cxn modelId="{FACC13CD-78C7-4C29-A11A-520078A5B14D}" type="presParOf" srcId="{72CF3010-A38C-4109-A4AA-406EDD2E3C15}" destId="{063493B3-DBDE-4473-80A3-02A41D27FD26}" srcOrd="1" destOrd="0" presId="urn:microsoft.com/office/officeart/2005/8/layout/hProcess11"/>
    <dgm:cxn modelId="{87AED968-F254-4F26-9B40-784C859E85CA}" type="presParOf" srcId="{72CF3010-A38C-4109-A4AA-406EDD2E3C15}" destId="{748D2EC2-7B96-44F3-B34C-FA70DFB06569}" srcOrd="2" destOrd="0" presId="urn:microsoft.com/office/officeart/2005/8/layout/hProcess11"/>
    <dgm:cxn modelId="{5D828A75-FCF0-4A85-A447-A79E26177CE6}" type="presParOf" srcId="{6E4606B3-B71A-46F1-B636-479322F3B0AC}" destId="{F6281DC2-41AF-4EF6-ADED-B5BD903BA888}" srcOrd="15" destOrd="0" presId="urn:microsoft.com/office/officeart/2005/8/layout/hProcess11"/>
    <dgm:cxn modelId="{5BBF7A01-16B9-4F7C-84F1-45CCB41B5B33}" type="presParOf" srcId="{6E4606B3-B71A-46F1-B636-479322F3B0AC}" destId="{D2C449AD-2AD2-4E99-92ED-0CF0AF67332B}" srcOrd="16" destOrd="0" presId="urn:microsoft.com/office/officeart/2005/8/layout/hProcess11"/>
    <dgm:cxn modelId="{09061CDF-12FE-4DAD-81BC-CA6EF8C3E635}" type="presParOf" srcId="{D2C449AD-2AD2-4E99-92ED-0CF0AF67332B}" destId="{B34FBFC2-71BB-41FD-B40D-21A37CF40AB0}" srcOrd="0" destOrd="0" presId="urn:microsoft.com/office/officeart/2005/8/layout/hProcess11"/>
    <dgm:cxn modelId="{511BE1A1-537A-4294-8CFC-FE395F53C10E}" type="presParOf" srcId="{D2C449AD-2AD2-4E99-92ED-0CF0AF67332B}" destId="{0BEEE58F-AB61-4626-A95E-CEB656B32AF6}" srcOrd="1" destOrd="0" presId="urn:microsoft.com/office/officeart/2005/8/layout/hProcess11"/>
    <dgm:cxn modelId="{F23907C2-2CA4-4F93-B356-D8F5A3D50FDB}" type="presParOf" srcId="{D2C449AD-2AD2-4E99-92ED-0CF0AF67332B}" destId="{3E1FBD72-DC4F-448C-9E0F-6207B6E2EE6A}" srcOrd="2" destOrd="0" presId="urn:microsoft.com/office/officeart/2005/8/layout/hProcess11"/>
    <dgm:cxn modelId="{5491CBFD-E380-4DE4-8C57-B68CC7BAD84F}" type="presParOf" srcId="{6E4606B3-B71A-46F1-B636-479322F3B0AC}" destId="{BEC6CC0A-82AA-4B9C-A000-C689E4AFAA30}" srcOrd="17" destOrd="0" presId="urn:microsoft.com/office/officeart/2005/8/layout/hProcess11"/>
    <dgm:cxn modelId="{F311FAE5-EFA7-4170-B2E3-875BF501BAA5}" type="presParOf" srcId="{6E4606B3-B71A-46F1-B636-479322F3B0AC}" destId="{A12CBC84-E6A4-4684-B301-A55A3D52768E}" srcOrd="18" destOrd="0" presId="urn:microsoft.com/office/officeart/2005/8/layout/hProcess11"/>
    <dgm:cxn modelId="{32788691-6561-4DA8-B90F-E3DC64793F74}" type="presParOf" srcId="{A12CBC84-E6A4-4684-B301-A55A3D52768E}" destId="{9FDABA61-AB20-486C-A584-5273EDB9FEE1}" srcOrd="0" destOrd="0" presId="urn:microsoft.com/office/officeart/2005/8/layout/hProcess11"/>
    <dgm:cxn modelId="{AA3EE85C-4117-44E0-A276-A6D31B4D574E}" type="presParOf" srcId="{A12CBC84-E6A4-4684-B301-A55A3D52768E}" destId="{9D1D885C-B506-4666-95C4-5F008BEE0A5E}" srcOrd="1" destOrd="0" presId="urn:microsoft.com/office/officeart/2005/8/layout/hProcess11"/>
    <dgm:cxn modelId="{E8CAC022-4A17-4486-84A6-26BF5DB3FFD3}" type="presParOf" srcId="{A12CBC84-E6A4-4684-B301-A55A3D52768E}" destId="{D8A54192-C430-45BE-A50C-479BCABC460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0752E-2D3F-4C11-B8FB-EF538B98D9A4}" type="doc">
      <dgm:prSet loTypeId="urn:microsoft.com/office/officeart/2011/layout/HexagonRadial" loCatId="cycle" qsTypeId="urn:microsoft.com/office/officeart/2005/8/quickstyle/simple1" qsCatId="simple" csTypeId="urn:microsoft.com/office/officeart/2005/8/colors/colorful1" csCatId="colorful" phldr="1"/>
      <dgm:spPr/>
      <dgm:t>
        <a:bodyPr/>
        <a:lstStyle/>
        <a:p>
          <a:endParaRPr lang="en-IN"/>
        </a:p>
      </dgm:t>
    </dgm:pt>
    <dgm:pt modelId="{5B31620F-AC58-46CB-A8E3-D8C153CC9A06}">
      <dgm:prSet phldrT="[Text]" custT="1"/>
      <dgm:spPr/>
      <dgm:t>
        <a:bodyPr/>
        <a:lstStyle/>
        <a:p>
          <a:r>
            <a:rPr lang="en-US" sz="4400" dirty="0">
              <a:solidFill>
                <a:schemeClr val="tx1"/>
              </a:solidFill>
            </a:rPr>
            <a:t>EPS</a:t>
          </a:r>
        </a:p>
        <a:p>
          <a:r>
            <a:rPr lang="en-US" sz="4400" dirty="0">
              <a:solidFill>
                <a:schemeClr val="tx1"/>
              </a:solidFill>
            </a:rPr>
            <a:t>1995</a:t>
          </a:r>
          <a:endParaRPr lang="en-IN" sz="1600" dirty="0">
            <a:solidFill>
              <a:schemeClr val="tx1"/>
            </a:solidFill>
          </a:endParaRPr>
        </a:p>
      </dgm:t>
    </dgm:pt>
    <dgm:pt modelId="{D8EC526C-D15E-4883-BA5B-555D8967243E}" type="parTrans" cxnId="{BAC29F0F-8F0A-46EC-8855-CDE47A0D6256}">
      <dgm:prSet/>
      <dgm:spPr/>
      <dgm:t>
        <a:bodyPr/>
        <a:lstStyle/>
        <a:p>
          <a:endParaRPr lang="en-IN"/>
        </a:p>
      </dgm:t>
    </dgm:pt>
    <dgm:pt modelId="{1D971FD2-22C9-4A75-90E5-44E1B272AD06}" type="sibTrans" cxnId="{BAC29F0F-8F0A-46EC-8855-CDE47A0D6256}">
      <dgm:prSet/>
      <dgm:spPr/>
      <dgm:t>
        <a:bodyPr/>
        <a:lstStyle/>
        <a:p>
          <a:endParaRPr lang="en-IN"/>
        </a:p>
      </dgm:t>
    </dgm:pt>
    <dgm:pt modelId="{A317F9FB-96D2-460E-8404-ED22470F48CF}">
      <dgm:prSet phldrT="[Text]" custT="1"/>
      <dgm:spPr/>
      <dgm:t>
        <a:bodyPr/>
        <a:lstStyle/>
        <a:p>
          <a:r>
            <a:rPr lang="en-US" sz="1600" b="1" dirty="0">
              <a:solidFill>
                <a:schemeClr val="tx1"/>
              </a:solidFill>
            </a:rPr>
            <a:t>Introduced on 16.11.1995 </a:t>
          </a:r>
          <a:r>
            <a:rPr lang="en-US" sz="1200" b="1" dirty="0">
              <a:solidFill>
                <a:schemeClr val="tx1"/>
              </a:solidFill>
            </a:rPr>
            <a:t>[GSR 748(E )]</a:t>
          </a:r>
          <a:endParaRPr lang="en-IN" sz="1600" b="1" dirty="0">
            <a:solidFill>
              <a:schemeClr val="tx1"/>
            </a:solidFill>
          </a:endParaRPr>
        </a:p>
      </dgm:t>
    </dgm:pt>
    <dgm:pt modelId="{16B2319F-A9FF-4EA4-B596-F6212695FD7D}" type="parTrans" cxnId="{18BB5CAC-2C8D-49D8-B65B-4F1DF5236E4A}">
      <dgm:prSet/>
      <dgm:spPr/>
      <dgm:t>
        <a:bodyPr/>
        <a:lstStyle/>
        <a:p>
          <a:endParaRPr lang="en-IN"/>
        </a:p>
      </dgm:t>
    </dgm:pt>
    <dgm:pt modelId="{0CECA699-60F2-4B27-9AE7-9EC5CB6B6A40}" type="sibTrans" cxnId="{18BB5CAC-2C8D-49D8-B65B-4F1DF5236E4A}">
      <dgm:prSet/>
      <dgm:spPr/>
      <dgm:t>
        <a:bodyPr/>
        <a:lstStyle/>
        <a:p>
          <a:endParaRPr lang="en-IN"/>
        </a:p>
      </dgm:t>
    </dgm:pt>
    <dgm:pt modelId="{CC33893D-0F7B-4DF7-B056-259C481747AC}">
      <dgm:prSet phldrT="[Text]" custT="1"/>
      <dgm:spPr/>
      <dgm:t>
        <a:bodyPr/>
        <a:lstStyle/>
        <a:p>
          <a:r>
            <a:rPr lang="en-US" sz="1400" b="1" dirty="0">
              <a:solidFill>
                <a:schemeClr val="tx1"/>
              </a:solidFill>
              <a:latin typeface="Garamond" panose="02020404030301010803" pitchFamily="18" charset="0"/>
            </a:rPr>
            <a:t>Applicability: </a:t>
          </a:r>
        </a:p>
        <a:p>
          <a:r>
            <a:rPr lang="en-US" sz="1100" b="1" dirty="0">
              <a:solidFill>
                <a:schemeClr val="tx1"/>
              </a:solidFill>
              <a:latin typeface="Garamond" panose="02020404030301010803" pitchFamily="18" charset="0"/>
            </a:rPr>
            <a:t>PF &amp; FPF subscribers as on 16.11.1995 and PF joinees thereafter</a:t>
          </a:r>
          <a:endParaRPr lang="en-IN" sz="1100" b="1" dirty="0">
            <a:solidFill>
              <a:schemeClr val="tx1"/>
            </a:solidFill>
          </a:endParaRPr>
        </a:p>
      </dgm:t>
    </dgm:pt>
    <dgm:pt modelId="{D6E30401-F53F-4E9C-9905-1C9054E94CE9}" type="parTrans" cxnId="{3DBAE695-469C-4D35-8CD5-B2338E0E1DFB}">
      <dgm:prSet/>
      <dgm:spPr/>
      <dgm:t>
        <a:bodyPr/>
        <a:lstStyle/>
        <a:p>
          <a:endParaRPr lang="en-IN"/>
        </a:p>
      </dgm:t>
    </dgm:pt>
    <dgm:pt modelId="{0508745E-7709-4DE7-8569-63CB2E650FDF}" type="sibTrans" cxnId="{3DBAE695-469C-4D35-8CD5-B2338E0E1DFB}">
      <dgm:prSet/>
      <dgm:spPr/>
      <dgm:t>
        <a:bodyPr/>
        <a:lstStyle/>
        <a:p>
          <a:endParaRPr lang="en-IN"/>
        </a:p>
      </dgm:t>
    </dgm:pt>
    <dgm:pt modelId="{47FEA502-23BB-4363-BC12-4FD6F53AB5EE}">
      <dgm:prSet phldrT="[Text]" custT="1"/>
      <dgm:spPr/>
      <dgm:t>
        <a:bodyPr/>
        <a:lstStyle/>
        <a:p>
          <a:r>
            <a:rPr lang="en-US" sz="1600" b="1" dirty="0">
              <a:solidFill>
                <a:schemeClr val="tx1"/>
              </a:solidFill>
              <a:latin typeface="Garamond" panose="02020404030301010803" pitchFamily="18" charset="0"/>
            </a:rPr>
            <a:t>Eligibility</a:t>
          </a:r>
          <a:r>
            <a:rPr lang="en-US" sz="1600" dirty="0">
              <a:solidFill>
                <a:schemeClr val="tx1"/>
              </a:solidFill>
              <a:latin typeface="Garamond" panose="02020404030301010803" pitchFamily="18" charset="0"/>
            </a:rPr>
            <a:t> : </a:t>
          </a:r>
          <a:r>
            <a:rPr lang="en-IN" sz="1400" dirty="0">
              <a:solidFill>
                <a:schemeClr val="tx1"/>
              </a:solidFill>
              <a:latin typeface="Garamond" panose="02020404030301010803" pitchFamily="18" charset="0"/>
            </a:rPr>
            <a:t>Min. </a:t>
          </a:r>
          <a:r>
            <a:rPr lang="en-IN" sz="1400" b="1" dirty="0">
              <a:solidFill>
                <a:schemeClr val="tx1"/>
              </a:solidFill>
              <a:latin typeface="Garamond" panose="02020404030301010803" pitchFamily="18" charset="0"/>
            </a:rPr>
            <a:t>10 years</a:t>
          </a:r>
          <a:endParaRPr lang="en-IN" sz="1400" dirty="0">
            <a:solidFill>
              <a:schemeClr val="tx1"/>
            </a:solidFill>
          </a:endParaRPr>
        </a:p>
      </dgm:t>
    </dgm:pt>
    <dgm:pt modelId="{40C319BB-C0A6-46F3-992B-E5C4D9C62266}" type="parTrans" cxnId="{CBF38364-538B-4AD6-8FE8-597BB9C7FFB0}">
      <dgm:prSet/>
      <dgm:spPr/>
      <dgm:t>
        <a:bodyPr/>
        <a:lstStyle/>
        <a:p>
          <a:endParaRPr lang="en-IN"/>
        </a:p>
      </dgm:t>
    </dgm:pt>
    <dgm:pt modelId="{C9AEFA41-EF7A-4432-A5C4-1A96CD9AE5AE}" type="sibTrans" cxnId="{CBF38364-538B-4AD6-8FE8-597BB9C7FFB0}">
      <dgm:prSet/>
      <dgm:spPr/>
      <dgm:t>
        <a:bodyPr/>
        <a:lstStyle/>
        <a:p>
          <a:endParaRPr lang="en-IN"/>
        </a:p>
      </dgm:t>
    </dgm:pt>
    <dgm:pt modelId="{A302B7B3-4935-447A-B67D-2D865F8C8178}">
      <dgm:prSet phldrT="[Text]" custT="1"/>
      <dgm:spPr/>
      <dgm:t>
        <a:bodyPr/>
        <a:lstStyle/>
        <a:p>
          <a:r>
            <a:rPr lang="en-US" sz="1800" b="1" dirty="0">
              <a:solidFill>
                <a:schemeClr val="tx1"/>
              </a:solidFill>
            </a:rPr>
            <a:t>Funding : </a:t>
          </a:r>
          <a:r>
            <a:rPr lang="en-US" sz="1200" b="1" dirty="0">
              <a:solidFill>
                <a:schemeClr val="tx1"/>
              </a:solidFill>
            </a:rPr>
            <a:t>Employer Contribution : </a:t>
          </a:r>
          <a:r>
            <a:rPr lang="en-IN" sz="1200" b="1" dirty="0">
              <a:solidFill>
                <a:schemeClr val="tx1"/>
              </a:solidFill>
              <a:latin typeface="Garamond" panose="02020404030301010803" pitchFamily="18" charset="0"/>
            </a:rPr>
            <a:t>8.33% max. of PF Wage limit</a:t>
          </a:r>
        </a:p>
        <a:p>
          <a:r>
            <a:rPr lang="en-US" sz="1200" b="1" dirty="0">
              <a:solidFill>
                <a:schemeClr val="tx1"/>
              </a:solidFill>
              <a:latin typeface="Garamond" panose="02020404030301010803" pitchFamily="18" charset="0"/>
            </a:rPr>
            <a:t>GOI : 1.16%</a:t>
          </a:r>
          <a:endParaRPr lang="en-IN" sz="1200" dirty="0">
            <a:solidFill>
              <a:schemeClr val="tx1"/>
            </a:solidFill>
          </a:endParaRPr>
        </a:p>
      </dgm:t>
    </dgm:pt>
    <dgm:pt modelId="{AF01A4B0-215F-47C2-A50E-CE7105AE590A}" type="parTrans" cxnId="{1ACE3EA6-7A55-4CA3-9CD1-64C650374D6A}">
      <dgm:prSet/>
      <dgm:spPr/>
      <dgm:t>
        <a:bodyPr/>
        <a:lstStyle/>
        <a:p>
          <a:endParaRPr lang="en-IN"/>
        </a:p>
      </dgm:t>
    </dgm:pt>
    <dgm:pt modelId="{D8056D29-8A25-456C-8381-D5EBCE202E5D}" type="sibTrans" cxnId="{1ACE3EA6-7A55-4CA3-9CD1-64C650374D6A}">
      <dgm:prSet/>
      <dgm:spPr/>
      <dgm:t>
        <a:bodyPr/>
        <a:lstStyle/>
        <a:p>
          <a:endParaRPr lang="en-IN"/>
        </a:p>
      </dgm:t>
    </dgm:pt>
    <dgm:pt modelId="{5F9AC6E6-DF58-498B-B572-40F53CB6A175}">
      <dgm:prSet phldrT="[Text]" custT="1"/>
      <dgm:spPr/>
      <dgm:t>
        <a:bodyPr/>
        <a:lstStyle/>
        <a:p>
          <a:r>
            <a:rPr lang="en-US" sz="1700" b="1" dirty="0">
              <a:solidFill>
                <a:schemeClr val="tx1"/>
              </a:solidFill>
            </a:rPr>
            <a:t>Nature : </a:t>
          </a:r>
          <a:r>
            <a:rPr lang="en-US" sz="1200" b="1" dirty="0">
              <a:solidFill>
                <a:schemeClr val="tx1"/>
              </a:solidFill>
            </a:rPr>
            <a:t>Defined Benefit Scheme</a:t>
          </a:r>
        </a:p>
        <a:p>
          <a:r>
            <a:rPr lang="en-US" sz="1200" b="1" dirty="0">
              <a:solidFill>
                <a:schemeClr val="tx1"/>
              </a:solidFill>
            </a:rPr>
            <a:t>FFF + EPS</a:t>
          </a:r>
          <a:endParaRPr lang="en-IN" sz="1700" b="1" dirty="0">
            <a:solidFill>
              <a:schemeClr val="tx1"/>
            </a:solidFill>
          </a:endParaRPr>
        </a:p>
      </dgm:t>
    </dgm:pt>
    <dgm:pt modelId="{0836CE15-F121-4697-AB38-9CAD094509C7}" type="parTrans" cxnId="{57368941-7D49-4971-BD50-C66F577BB6C1}">
      <dgm:prSet/>
      <dgm:spPr/>
      <dgm:t>
        <a:bodyPr/>
        <a:lstStyle/>
        <a:p>
          <a:endParaRPr lang="en-IN"/>
        </a:p>
      </dgm:t>
    </dgm:pt>
    <dgm:pt modelId="{6166683D-C4C2-4735-B5A0-F991DC0E8402}" type="sibTrans" cxnId="{57368941-7D49-4971-BD50-C66F577BB6C1}">
      <dgm:prSet/>
      <dgm:spPr/>
      <dgm:t>
        <a:bodyPr/>
        <a:lstStyle/>
        <a:p>
          <a:endParaRPr lang="en-IN"/>
        </a:p>
      </dgm:t>
    </dgm:pt>
    <dgm:pt modelId="{27B94978-EE3D-402B-BF70-6AA049EDBC83}">
      <dgm:prSet phldrT="[Text]"/>
      <dgm:spPr/>
      <dgm:t>
        <a:bodyPr/>
        <a:lstStyle/>
        <a:p>
          <a:r>
            <a:rPr lang="en-US" dirty="0"/>
            <a:t>Purpose : Social Security to Member and Family</a:t>
          </a:r>
          <a:endParaRPr lang="en-IN" dirty="0"/>
        </a:p>
      </dgm:t>
    </dgm:pt>
    <dgm:pt modelId="{401A4E0B-41C3-4A05-BAC3-83E932D071A0}" type="parTrans" cxnId="{B01B1655-1EAB-444F-8C80-F139811923DC}">
      <dgm:prSet/>
      <dgm:spPr/>
      <dgm:t>
        <a:bodyPr/>
        <a:lstStyle/>
        <a:p>
          <a:endParaRPr lang="en-IN"/>
        </a:p>
      </dgm:t>
    </dgm:pt>
    <dgm:pt modelId="{6B6BB241-BCA0-44D9-8A3B-C861631A5DD7}" type="sibTrans" cxnId="{B01B1655-1EAB-444F-8C80-F139811923DC}">
      <dgm:prSet/>
      <dgm:spPr/>
      <dgm:t>
        <a:bodyPr/>
        <a:lstStyle/>
        <a:p>
          <a:endParaRPr lang="en-IN"/>
        </a:p>
      </dgm:t>
    </dgm:pt>
    <dgm:pt modelId="{87DB8FA6-623E-42BE-A6D9-6E348265AECB}" type="pres">
      <dgm:prSet presAssocID="{67E0752E-2D3F-4C11-B8FB-EF538B98D9A4}" presName="Name0" presStyleCnt="0">
        <dgm:presLayoutVars>
          <dgm:chMax val="1"/>
          <dgm:chPref val="1"/>
          <dgm:dir/>
          <dgm:animOne val="branch"/>
          <dgm:animLvl val="lvl"/>
        </dgm:presLayoutVars>
      </dgm:prSet>
      <dgm:spPr/>
    </dgm:pt>
    <dgm:pt modelId="{B1BBB17D-0370-44C3-A329-03D127AD4DE3}" type="pres">
      <dgm:prSet presAssocID="{5B31620F-AC58-46CB-A8E3-D8C153CC9A06}" presName="Parent" presStyleLbl="node0" presStyleIdx="0" presStyleCnt="1">
        <dgm:presLayoutVars>
          <dgm:chMax val="6"/>
          <dgm:chPref val="6"/>
        </dgm:presLayoutVars>
      </dgm:prSet>
      <dgm:spPr/>
    </dgm:pt>
    <dgm:pt modelId="{D285E1D4-F5FF-45A9-A93A-5F1A39A4F6DE}" type="pres">
      <dgm:prSet presAssocID="{A317F9FB-96D2-460E-8404-ED22470F48CF}" presName="Accent1" presStyleCnt="0"/>
      <dgm:spPr/>
    </dgm:pt>
    <dgm:pt modelId="{EA9BD02F-D459-4F44-BF84-99748E79AEA3}" type="pres">
      <dgm:prSet presAssocID="{A317F9FB-96D2-460E-8404-ED22470F48CF}" presName="Accent" presStyleLbl="bgShp" presStyleIdx="0" presStyleCnt="6"/>
      <dgm:spPr/>
    </dgm:pt>
    <dgm:pt modelId="{FBECDE57-17AC-46DA-8A01-62CE5DDA80A4}" type="pres">
      <dgm:prSet presAssocID="{A317F9FB-96D2-460E-8404-ED22470F48CF}" presName="Child1" presStyleLbl="node1" presStyleIdx="0" presStyleCnt="6">
        <dgm:presLayoutVars>
          <dgm:chMax val="0"/>
          <dgm:chPref val="0"/>
          <dgm:bulletEnabled val="1"/>
        </dgm:presLayoutVars>
      </dgm:prSet>
      <dgm:spPr/>
    </dgm:pt>
    <dgm:pt modelId="{920D8622-4435-4853-A7BA-2F5BEECEB5D6}" type="pres">
      <dgm:prSet presAssocID="{CC33893D-0F7B-4DF7-B056-259C481747AC}" presName="Accent2" presStyleCnt="0"/>
      <dgm:spPr/>
    </dgm:pt>
    <dgm:pt modelId="{2BD25290-F8E2-4FF6-8C18-A4DB939C701D}" type="pres">
      <dgm:prSet presAssocID="{CC33893D-0F7B-4DF7-B056-259C481747AC}" presName="Accent" presStyleLbl="bgShp" presStyleIdx="1" presStyleCnt="6"/>
      <dgm:spPr/>
    </dgm:pt>
    <dgm:pt modelId="{23426AC7-1AD7-49D2-9F85-F545E19ED97A}" type="pres">
      <dgm:prSet presAssocID="{CC33893D-0F7B-4DF7-B056-259C481747AC}" presName="Child2" presStyleLbl="node1" presStyleIdx="1" presStyleCnt="6">
        <dgm:presLayoutVars>
          <dgm:chMax val="0"/>
          <dgm:chPref val="0"/>
          <dgm:bulletEnabled val="1"/>
        </dgm:presLayoutVars>
      </dgm:prSet>
      <dgm:spPr/>
    </dgm:pt>
    <dgm:pt modelId="{0045159F-BCD3-4395-B891-3C7BB441246D}" type="pres">
      <dgm:prSet presAssocID="{47FEA502-23BB-4363-BC12-4FD6F53AB5EE}" presName="Accent3" presStyleCnt="0"/>
      <dgm:spPr/>
    </dgm:pt>
    <dgm:pt modelId="{6A4E86B6-38FA-40FA-8AF5-58EA63D0CF06}" type="pres">
      <dgm:prSet presAssocID="{47FEA502-23BB-4363-BC12-4FD6F53AB5EE}" presName="Accent" presStyleLbl="bgShp" presStyleIdx="2" presStyleCnt="6"/>
      <dgm:spPr/>
    </dgm:pt>
    <dgm:pt modelId="{1D3F290D-AFA8-45A2-94E6-B7163B79C00C}" type="pres">
      <dgm:prSet presAssocID="{47FEA502-23BB-4363-BC12-4FD6F53AB5EE}" presName="Child3" presStyleLbl="node1" presStyleIdx="2" presStyleCnt="6">
        <dgm:presLayoutVars>
          <dgm:chMax val="0"/>
          <dgm:chPref val="0"/>
          <dgm:bulletEnabled val="1"/>
        </dgm:presLayoutVars>
      </dgm:prSet>
      <dgm:spPr/>
    </dgm:pt>
    <dgm:pt modelId="{AA7E6B3B-C0C3-4D4F-85D7-1B225B3CE075}" type="pres">
      <dgm:prSet presAssocID="{A302B7B3-4935-447A-B67D-2D865F8C8178}" presName="Accent4" presStyleCnt="0"/>
      <dgm:spPr/>
    </dgm:pt>
    <dgm:pt modelId="{E30EE674-9C3A-4A01-9924-B8F793473B72}" type="pres">
      <dgm:prSet presAssocID="{A302B7B3-4935-447A-B67D-2D865F8C8178}" presName="Accent" presStyleLbl="bgShp" presStyleIdx="3" presStyleCnt="6"/>
      <dgm:spPr/>
    </dgm:pt>
    <dgm:pt modelId="{E10D5D50-5B97-4293-97B2-50A2D0AA2DA1}" type="pres">
      <dgm:prSet presAssocID="{A302B7B3-4935-447A-B67D-2D865F8C8178}" presName="Child4" presStyleLbl="node1" presStyleIdx="3" presStyleCnt="6">
        <dgm:presLayoutVars>
          <dgm:chMax val="0"/>
          <dgm:chPref val="0"/>
          <dgm:bulletEnabled val="1"/>
        </dgm:presLayoutVars>
      </dgm:prSet>
      <dgm:spPr/>
    </dgm:pt>
    <dgm:pt modelId="{D8CE03B0-F144-470F-AFC0-FA7EE2EB3DC9}" type="pres">
      <dgm:prSet presAssocID="{5F9AC6E6-DF58-498B-B572-40F53CB6A175}" presName="Accent5" presStyleCnt="0"/>
      <dgm:spPr/>
    </dgm:pt>
    <dgm:pt modelId="{743FBCA3-73F7-42CA-B465-5B0A33E2AAB8}" type="pres">
      <dgm:prSet presAssocID="{5F9AC6E6-DF58-498B-B572-40F53CB6A175}" presName="Accent" presStyleLbl="bgShp" presStyleIdx="4" presStyleCnt="6"/>
      <dgm:spPr/>
    </dgm:pt>
    <dgm:pt modelId="{F6CB541A-F1B7-4B09-BE46-3740ED467F43}" type="pres">
      <dgm:prSet presAssocID="{5F9AC6E6-DF58-498B-B572-40F53CB6A175}" presName="Child5" presStyleLbl="node1" presStyleIdx="4" presStyleCnt="6">
        <dgm:presLayoutVars>
          <dgm:chMax val="0"/>
          <dgm:chPref val="0"/>
          <dgm:bulletEnabled val="1"/>
        </dgm:presLayoutVars>
      </dgm:prSet>
      <dgm:spPr/>
    </dgm:pt>
    <dgm:pt modelId="{4885AB95-411C-4500-A549-9607B8BD9030}" type="pres">
      <dgm:prSet presAssocID="{27B94978-EE3D-402B-BF70-6AA049EDBC83}" presName="Accent6" presStyleCnt="0"/>
      <dgm:spPr/>
    </dgm:pt>
    <dgm:pt modelId="{314A4BD5-0D57-4474-A4D1-62F3D98E740A}" type="pres">
      <dgm:prSet presAssocID="{27B94978-EE3D-402B-BF70-6AA049EDBC83}" presName="Accent" presStyleLbl="bgShp" presStyleIdx="5" presStyleCnt="6"/>
      <dgm:spPr/>
    </dgm:pt>
    <dgm:pt modelId="{29CE645F-4D64-4C0B-AD00-1B397AC91535}" type="pres">
      <dgm:prSet presAssocID="{27B94978-EE3D-402B-BF70-6AA049EDBC83}" presName="Child6" presStyleLbl="node1" presStyleIdx="5" presStyleCnt="6">
        <dgm:presLayoutVars>
          <dgm:chMax val="0"/>
          <dgm:chPref val="0"/>
          <dgm:bulletEnabled val="1"/>
        </dgm:presLayoutVars>
      </dgm:prSet>
      <dgm:spPr/>
    </dgm:pt>
  </dgm:ptLst>
  <dgm:cxnLst>
    <dgm:cxn modelId="{57D9240E-2A77-4691-8A60-73426B3269AE}" type="presOf" srcId="{5F9AC6E6-DF58-498B-B572-40F53CB6A175}" destId="{F6CB541A-F1B7-4B09-BE46-3740ED467F43}" srcOrd="0" destOrd="0" presId="urn:microsoft.com/office/officeart/2011/layout/HexagonRadial"/>
    <dgm:cxn modelId="{BAC29F0F-8F0A-46EC-8855-CDE47A0D6256}" srcId="{67E0752E-2D3F-4C11-B8FB-EF538B98D9A4}" destId="{5B31620F-AC58-46CB-A8E3-D8C153CC9A06}" srcOrd="0" destOrd="0" parTransId="{D8EC526C-D15E-4883-BA5B-555D8967243E}" sibTransId="{1D971FD2-22C9-4A75-90E5-44E1B272AD06}"/>
    <dgm:cxn modelId="{216B1338-AD9B-451C-BE1E-BA35A48C8205}" type="presOf" srcId="{47FEA502-23BB-4363-BC12-4FD6F53AB5EE}" destId="{1D3F290D-AFA8-45A2-94E6-B7163B79C00C}" srcOrd="0" destOrd="0" presId="urn:microsoft.com/office/officeart/2011/layout/HexagonRadial"/>
    <dgm:cxn modelId="{1E65663C-20E8-4CD1-B163-3BFDB062DE53}" type="presOf" srcId="{A317F9FB-96D2-460E-8404-ED22470F48CF}" destId="{FBECDE57-17AC-46DA-8A01-62CE5DDA80A4}" srcOrd="0" destOrd="0" presId="urn:microsoft.com/office/officeart/2011/layout/HexagonRadial"/>
    <dgm:cxn modelId="{57368941-7D49-4971-BD50-C66F577BB6C1}" srcId="{5B31620F-AC58-46CB-A8E3-D8C153CC9A06}" destId="{5F9AC6E6-DF58-498B-B572-40F53CB6A175}" srcOrd="4" destOrd="0" parTransId="{0836CE15-F121-4697-AB38-9CAD094509C7}" sibTransId="{6166683D-C4C2-4735-B5A0-F991DC0E8402}"/>
    <dgm:cxn modelId="{CBF38364-538B-4AD6-8FE8-597BB9C7FFB0}" srcId="{5B31620F-AC58-46CB-A8E3-D8C153CC9A06}" destId="{47FEA502-23BB-4363-BC12-4FD6F53AB5EE}" srcOrd="2" destOrd="0" parTransId="{40C319BB-C0A6-46F3-992B-E5C4D9C62266}" sibTransId="{C9AEFA41-EF7A-4432-A5C4-1A96CD9AE5AE}"/>
    <dgm:cxn modelId="{A997DA65-3430-4C39-96F0-E209AA607E04}" type="presOf" srcId="{5B31620F-AC58-46CB-A8E3-D8C153CC9A06}" destId="{B1BBB17D-0370-44C3-A329-03D127AD4DE3}" srcOrd="0" destOrd="0" presId="urn:microsoft.com/office/officeart/2011/layout/HexagonRadial"/>
    <dgm:cxn modelId="{F3B47A51-2BFB-4419-9A15-0F0BCFEB74E4}" type="presOf" srcId="{27B94978-EE3D-402B-BF70-6AA049EDBC83}" destId="{29CE645F-4D64-4C0B-AD00-1B397AC91535}" srcOrd="0" destOrd="0" presId="urn:microsoft.com/office/officeart/2011/layout/HexagonRadial"/>
    <dgm:cxn modelId="{B01B1655-1EAB-444F-8C80-F139811923DC}" srcId="{5B31620F-AC58-46CB-A8E3-D8C153CC9A06}" destId="{27B94978-EE3D-402B-BF70-6AA049EDBC83}" srcOrd="5" destOrd="0" parTransId="{401A4E0B-41C3-4A05-BAC3-83E932D071A0}" sibTransId="{6B6BB241-BCA0-44D9-8A3B-C861631A5DD7}"/>
    <dgm:cxn modelId="{45307E8C-E0A7-4A30-8960-385E11230795}" type="presOf" srcId="{CC33893D-0F7B-4DF7-B056-259C481747AC}" destId="{23426AC7-1AD7-49D2-9F85-F545E19ED97A}" srcOrd="0" destOrd="0" presId="urn:microsoft.com/office/officeart/2011/layout/HexagonRadial"/>
    <dgm:cxn modelId="{3DBAE695-469C-4D35-8CD5-B2338E0E1DFB}" srcId="{5B31620F-AC58-46CB-A8E3-D8C153CC9A06}" destId="{CC33893D-0F7B-4DF7-B056-259C481747AC}" srcOrd="1" destOrd="0" parTransId="{D6E30401-F53F-4E9C-9905-1C9054E94CE9}" sibTransId="{0508745E-7709-4DE7-8569-63CB2E650FDF}"/>
    <dgm:cxn modelId="{23F7149D-5820-4171-B419-1F3001EF7764}" type="presOf" srcId="{67E0752E-2D3F-4C11-B8FB-EF538B98D9A4}" destId="{87DB8FA6-623E-42BE-A6D9-6E348265AECB}" srcOrd="0" destOrd="0" presId="urn:microsoft.com/office/officeart/2011/layout/HexagonRadial"/>
    <dgm:cxn modelId="{1ACE3EA6-7A55-4CA3-9CD1-64C650374D6A}" srcId="{5B31620F-AC58-46CB-A8E3-D8C153CC9A06}" destId="{A302B7B3-4935-447A-B67D-2D865F8C8178}" srcOrd="3" destOrd="0" parTransId="{AF01A4B0-215F-47C2-A50E-CE7105AE590A}" sibTransId="{D8056D29-8A25-456C-8381-D5EBCE202E5D}"/>
    <dgm:cxn modelId="{34A5DAAA-C22B-4219-B5F6-2C135FD1AA57}" type="presOf" srcId="{A302B7B3-4935-447A-B67D-2D865F8C8178}" destId="{E10D5D50-5B97-4293-97B2-50A2D0AA2DA1}" srcOrd="0" destOrd="0" presId="urn:microsoft.com/office/officeart/2011/layout/HexagonRadial"/>
    <dgm:cxn modelId="{18BB5CAC-2C8D-49D8-B65B-4F1DF5236E4A}" srcId="{5B31620F-AC58-46CB-A8E3-D8C153CC9A06}" destId="{A317F9FB-96D2-460E-8404-ED22470F48CF}" srcOrd="0" destOrd="0" parTransId="{16B2319F-A9FF-4EA4-B596-F6212695FD7D}" sibTransId="{0CECA699-60F2-4B27-9AE7-9EC5CB6B6A40}"/>
    <dgm:cxn modelId="{DC84F80E-53B7-4633-B313-B0D4BEAF08C2}" type="presParOf" srcId="{87DB8FA6-623E-42BE-A6D9-6E348265AECB}" destId="{B1BBB17D-0370-44C3-A329-03D127AD4DE3}" srcOrd="0" destOrd="0" presId="urn:microsoft.com/office/officeart/2011/layout/HexagonRadial"/>
    <dgm:cxn modelId="{3E8751BF-4040-45F1-AA05-FC87921906DE}" type="presParOf" srcId="{87DB8FA6-623E-42BE-A6D9-6E348265AECB}" destId="{D285E1D4-F5FF-45A9-A93A-5F1A39A4F6DE}" srcOrd="1" destOrd="0" presId="urn:microsoft.com/office/officeart/2011/layout/HexagonRadial"/>
    <dgm:cxn modelId="{C45750E9-C126-416B-AC0E-C6B0708E2D28}" type="presParOf" srcId="{D285E1D4-F5FF-45A9-A93A-5F1A39A4F6DE}" destId="{EA9BD02F-D459-4F44-BF84-99748E79AEA3}" srcOrd="0" destOrd="0" presId="urn:microsoft.com/office/officeart/2011/layout/HexagonRadial"/>
    <dgm:cxn modelId="{41EF08AA-6F8F-47E3-AF03-2BC20E461CCC}" type="presParOf" srcId="{87DB8FA6-623E-42BE-A6D9-6E348265AECB}" destId="{FBECDE57-17AC-46DA-8A01-62CE5DDA80A4}" srcOrd="2" destOrd="0" presId="urn:microsoft.com/office/officeart/2011/layout/HexagonRadial"/>
    <dgm:cxn modelId="{F833EE43-E968-4B8E-8A43-400F7F6B3FB8}" type="presParOf" srcId="{87DB8FA6-623E-42BE-A6D9-6E348265AECB}" destId="{920D8622-4435-4853-A7BA-2F5BEECEB5D6}" srcOrd="3" destOrd="0" presId="urn:microsoft.com/office/officeart/2011/layout/HexagonRadial"/>
    <dgm:cxn modelId="{765E8006-CA30-4BBE-8B81-CC7011217798}" type="presParOf" srcId="{920D8622-4435-4853-A7BA-2F5BEECEB5D6}" destId="{2BD25290-F8E2-4FF6-8C18-A4DB939C701D}" srcOrd="0" destOrd="0" presId="urn:microsoft.com/office/officeart/2011/layout/HexagonRadial"/>
    <dgm:cxn modelId="{31727673-B0F3-4CF5-9E47-39160AF86ACF}" type="presParOf" srcId="{87DB8FA6-623E-42BE-A6D9-6E348265AECB}" destId="{23426AC7-1AD7-49D2-9F85-F545E19ED97A}" srcOrd="4" destOrd="0" presId="urn:microsoft.com/office/officeart/2011/layout/HexagonRadial"/>
    <dgm:cxn modelId="{A16F2BBB-25F4-47F5-BB2C-71201920050A}" type="presParOf" srcId="{87DB8FA6-623E-42BE-A6D9-6E348265AECB}" destId="{0045159F-BCD3-4395-B891-3C7BB441246D}" srcOrd="5" destOrd="0" presId="urn:microsoft.com/office/officeart/2011/layout/HexagonRadial"/>
    <dgm:cxn modelId="{E1E05818-563A-4FCE-B2B0-3C370EFA84A4}" type="presParOf" srcId="{0045159F-BCD3-4395-B891-3C7BB441246D}" destId="{6A4E86B6-38FA-40FA-8AF5-58EA63D0CF06}" srcOrd="0" destOrd="0" presId="urn:microsoft.com/office/officeart/2011/layout/HexagonRadial"/>
    <dgm:cxn modelId="{7C6BB706-7F0F-4994-984C-D7BE95E346E3}" type="presParOf" srcId="{87DB8FA6-623E-42BE-A6D9-6E348265AECB}" destId="{1D3F290D-AFA8-45A2-94E6-B7163B79C00C}" srcOrd="6" destOrd="0" presId="urn:microsoft.com/office/officeart/2011/layout/HexagonRadial"/>
    <dgm:cxn modelId="{1EE7F22E-60A3-4674-8D40-88F5653ECAD9}" type="presParOf" srcId="{87DB8FA6-623E-42BE-A6D9-6E348265AECB}" destId="{AA7E6B3B-C0C3-4D4F-85D7-1B225B3CE075}" srcOrd="7" destOrd="0" presId="urn:microsoft.com/office/officeart/2011/layout/HexagonRadial"/>
    <dgm:cxn modelId="{D9EF858D-467D-43DD-BC5E-5ED2AE20EB13}" type="presParOf" srcId="{AA7E6B3B-C0C3-4D4F-85D7-1B225B3CE075}" destId="{E30EE674-9C3A-4A01-9924-B8F793473B72}" srcOrd="0" destOrd="0" presId="urn:microsoft.com/office/officeart/2011/layout/HexagonRadial"/>
    <dgm:cxn modelId="{2C3474B2-EC18-4E95-8F7E-D6CF8E8C6625}" type="presParOf" srcId="{87DB8FA6-623E-42BE-A6D9-6E348265AECB}" destId="{E10D5D50-5B97-4293-97B2-50A2D0AA2DA1}" srcOrd="8" destOrd="0" presId="urn:microsoft.com/office/officeart/2011/layout/HexagonRadial"/>
    <dgm:cxn modelId="{CEC0C2C8-8E8C-48D5-BA07-09A31E5331CE}" type="presParOf" srcId="{87DB8FA6-623E-42BE-A6D9-6E348265AECB}" destId="{D8CE03B0-F144-470F-AFC0-FA7EE2EB3DC9}" srcOrd="9" destOrd="0" presId="urn:microsoft.com/office/officeart/2011/layout/HexagonRadial"/>
    <dgm:cxn modelId="{FAA59BB5-AFA0-4A2B-B81E-1419920E70E1}" type="presParOf" srcId="{D8CE03B0-F144-470F-AFC0-FA7EE2EB3DC9}" destId="{743FBCA3-73F7-42CA-B465-5B0A33E2AAB8}" srcOrd="0" destOrd="0" presId="urn:microsoft.com/office/officeart/2011/layout/HexagonRadial"/>
    <dgm:cxn modelId="{A29999F6-236B-4D02-8D09-9A8934789F87}" type="presParOf" srcId="{87DB8FA6-623E-42BE-A6D9-6E348265AECB}" destId="{F6CB541A-F1B7-4B09-BE46-3740ED467F43}" srcOrd="10" destOrd="0" presId="urn:microsoft.com/office/officeart/2011/layout/HexagonRadial"/>
    <dgm:cxn modelId="{34F661E6-19EA-4ABE-9B2E-A13E62ACEEC2}" type="presParOf" srcId="{87DB8FA6-623E-42BE-A6D9-6E348265AECB}" destId="{4885AB95-411C-4500-A549-9607B8BD9030}" srcOrd="11" destOrd="0" presId="urn:microsoft.com/office/officeart/2011/layout/HexagonRadial"/>
    <dgm:cxn modelId="{1C7301BF-12B4-4668-BC3C-BAD58D8C9397}" type="presParOf" srcId="{4885AB95-411C-4500-A549-9607B8BD9030}" destId="{314A4BD5-0D57-4474-A4D1-62F3D98E740A}" srcOrd="0" destOrd="0" presId="urn:microsoft.com/office/officeart/2011/layout/HexagonRadial"/>
    <dgm:cxn modelId="{12948D2B-3ADE-4CF6-915B-77EA2FDD54E7}" type="presParOf" srcId="{87DB8FA6-623E-42BE-A6D9-6E348265AECB}" destId="{29CE645F-4D64-4C0B-AD00-1B397AC91535}"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6B63AD-B10C-4D17-8C64-6ACC1FD16EA8}" type="doc">
      <dgm:prSet loTypeId="urn:microsoft.com/office/officeart/2005/8/layout/target3" loCatId="list" qsTypeId="urn:microsoft.com/office/officeart/2005/8/quickstyle/3d2" qsCatId="3D" csTypeId="urn:microsoft.com/office/officeart/2005/8/colors/colorful3" csCatId="colorful" phldr="1"/>
      <dgm:spPr/>
      <dgm:t>
        <a:bodyPr/>
        <a:lstStyle/>
        <a:p>
          <a:endParaRPr lang="en-IN"/>
        </a:p>
      </dgm:t>
    </dgm:pt>
    <dgm:pt modelId="{A234A4D3-C4F2-4A73-904F-729176D2977D}">
      <dgm:prSet phldrT="[Text]"/>
      <dgm:spPr/>
      <dgm:t>
        <a:bodyPr/>
        <a:lstStyle/>
        <a:p>
          <a:r>
            <a:rPr lang="en-US" b="1" dirty="0"/>
            <a:t>For the employee / member</a:t>
          </a:r>
          <a:endParaRPr lang="en-IN" dirty="0"/>
        </a:p>
      </dgm:t>
    </dgm:pt>
    <dgm:pt modelId="{4611EF6C-C9C2-41A4-B9D0-FFCF3892BCDA}" type="parTrans" cxnId="{1C27EB38-9CC6-4076-A772-77914B476D86}">
      <dgm:prSet/>
      <dgm:spPr/>
      <dgm:t>
        <a:bodyPr/>
        <a:lstStyle/>
        <a:p>
          <a:endParaRPr lang="en-IN"/>
        </a:p>
      </dgm:t>
    </dgm:pt>
    <dgm:pt modelId="{8E2BBDEA-49E6-482A-A9D7-9A5B151DB846}" type="sibTrans" cxnId="{1C27EB38-9CC6-4076-A772-77914B476D86}">
      <dgm:prSet/>
      <dgm:spPr/>
      <dgm:t>
        <a:bodyPr/>
        <a:lstStyle/>
        <a:p>
          <a:endParaRPr lang="en-IN"/>
        </a:p>
      </dgm:t>
    </dgm:pt>
    <dgm:pt modelId="{816E92BB-2721-485F-8C8D-D4876B632AE0}">
      <dgm:prSet phldrT="[Text]"/>
      <dgm:spPr/>
      <dgm:t>
        <a:bodyPr/>
        <a:lstStyle/>
        <a:p>
          <a:pPr>
            <a:buFont typeface="Wingdings" panose="05000000000000000000" pitchFamily="2" charset="2"/>
            <a:buChar char="ü"/>
          </a:pPr>
          <a:r>
            <a:rPr lang="en-US" dirty="0"/>
            <a:t>Superannuating Pension </a:t>
          </a:r>
          <a:endParaRPr lang="en-IN" dirty="0"/>
        </a:p>
      </dgm:t>
    </dgm:pt>
    <dgm:pt modelId="{5ABEE7CE-1255-4110-BF8C-62E0D24D4CEE}" type="parTrans" cxnId="{A68378C2-A2DF-4413-B229-1F637C63D054}">
      <dgm:prSet/>
      <dgm:spPr/>
      <dgm:t>
        <a:bodyPr/>
        <a:lstStyle/>
        <a:p>
          <a:endParaRPr lang="en-IN"/>
        </a:p>
      </dgm:t>
    </dgm:pt>
    <dgm:pt modelId="{364CCFE0-3B22-44E5-86FF-176AB3910410}" type="sibTrans" cxnId="{A68378C2-A2DF-4413-B229-1F637C63D054}">
      <dgm:prSet/>
      <dgm:spPr/>
      <dgm:t>
        <a:bodyPr/>
        <a:lstStyle/>
        <a:p>
          <a:endParaRPr lang="en-IN"/>
        </a:p>
      </dgm:t>
    </dgm:pt>
    <dgm:pt modelId="{E0CCA936-FC77-4948-BFBF-F1D52A667988}">
      <dgm:prSet phldrT="[Text]"/>
      <dgm:spPr/>
      <dgm:t>
        <a:bodyPr/>
        <a:lstStyle/>
        <a:p>
          <a:r>
            <a:rPr lang="en-US" b="1"/>
            <a:t>For beneficiaries of employees / member</a:t>
          </a:r>
          <a:endParaRPr lang="en-IN" dirty="0"/>
        </a:p>
      </dgm:t>
    </dgm:pt>
    <dgm:pt modelId="{19A26FF3-0C7E-49F1-BEAB-967C7168F89C}" type="parTrans" cxnId="{9EB25DC7-1962-45E4-8E2C-52B8CB593A1F}">
      <dgm:prSet/>
      <dgm:spPr/>
      <dgm:t>
        <a:bodyPr/>
        <a:lstStyle/>
        <a:p>
          <a:endParaRPr lang="en-IN"/>
        </a:p>
      </dgm:t>
    </dgm:pt>
    <dgm:pt modelId="{9BDDEDD7-0EDF-4639-A6BF-05B772A8E5A0}" type="sibTrans" cxnId="{9EB25DC7-1962-45E4-8E2C-52B8CB593A1F}">
      <dgm:prSet/>
      <dgm:spPr/>
      <dgm:t>
        <a:bodyPr/>
        <a:lstStyle/>
        <a:p>
          <a:endParaRPr lang="en-IN"/>
        </a:p>
      </dgm:t>
    </dgm:pt>
    <dgm:pt modelId="{CEB867AE-DF1B-40D5-81E2-6B35DD3B9DEA}">
      <dgm:prSet phldrT="[Text]"/>
      <dgm:spPr/>
      <dgm:t>
        <a:bodyPr/>
        <a:lstStyle/>
        <a:p>
          <a:pPr>
            <a:buFont typeface="Wingdings" panose="05000000000000000000" pitchFamily="2" charset="2"/>
            <a:buChar char="ü"/>
          </a:pPr>
          <a:r>
            <a:rPr lang="en-US" dirty="0"/>
            <a:t>Widow / Widower’s Pension</a:t>
          </a:r>
          <a:endParaRPr lang="en-IN" dirty="0"/>
        </a:p>
      </dgm:t>
    </dgm:pt>
    <dgm:pt modelId="{DE8EC67E-3145-4DBE-BB13-E74BF1D242C1}" type="parTrans" cxnId="{198F021A-AB1B-4C3B-8E8B-BB64A8AA0145}">
      <dgm:prSet/>
      <dgm:spPr/>
      <dgm:t>
        <a:bodyPr/>
        <a:lstStyle/>
        <a:p>
          <a:endParaRPr lang="en-IN"/>
        </a:p>
      </dgm:t>
    </dgm:pt>
    <dgm:pt modelId="{C859B3D3-4966-4754-B4E9-66802A71A8CD}" type="sibTrans" cxnId="{198F021A-AB1B-4C3B-8E8B-BB64A8AA0145}">
      <dgm:prSet/>
      <dgm:spPr/>
      <dgm:t>
        <a:bodyPr/>
        <a:lstStyle/>
        <a:p>
          <a:endParaRPr lang="en-IN"/>
        </a:p>
      </dgm:t>
    </dgm:pt>
    <dgm:pt modelId="{0D51DED5-D58C-4486-928F-5E58CE15D33F}">
      <dgm:prSet/>
      <dgm:spPr/>
      <dgm:t>
        <a:bodyPr/>
        <a:lstStyle/>
        <a:p>
          <a:pPr>
            <a:buFont typeface="Wingdings" panose="05000000000000000000" pitchFamily="2" charset="2"/>
            <a:buChar char="ü"/>
          </a:pPr>
          <a:r>
            <a:rPr lang="en-US" dirty="0"/>
            <a:t>Early Pension </a:t>
          </a:r>
        </a:p>
      </dgm:t>
    </dgm:pt>
    <dgm:pt modelId="{F1A2AB8E-2335-4A0B-A36C-CD0C6D6B9577}" type="parTrans" cxnId="{3226E361-556A-4637-B284-887CD6E2A0F0}">
      <dgm:prSet/>
      <dgm:spPr/>
      <dgm:t>
        <a:bodyPr/>
        <a:lstStyle/>
        <a:p>
          <a:endParaRPr lang="en-IN"/>
        </a:p>
      </dgm:t>
    </dgm:pt>
    <dgm:pt modelId="{A145D1BF-4209-49B0-A497-B06E4A32DB58}" type="sibTrans" cxnId="{3226E361-556A-4637-B284-887CD6E2A0F0}">
      <dgm:prSet/>
      <dgm:spPr/>
      <dgm:t>
        <a:bodyPr/>
        <a:lstStyle/>
        <a:p>
          <a:endParaRPr lang="en-IN"/>
        </a:p>
      </dgm:t>
    </dgm:pt>
    <dgm:pt modelId="{AB5042E0-A589-4EFD-946B-1272E9B3CA10}">
      <dgm:prSet/>
      <dgm:spPr/>
      <dgm:t>
        <a:bodyPr/>
        <a:lstStyle/>
        <a:p>
          <a:pPr>
            <a:buFont typeface="Wingdings" panose="05000000000000000000" pitchFamily="2" charset="2"/>
            <a:buChar char="ü"/>
          </a:pPr>
          <a:r>
            <a:rPr lang="en-US" dirty="0"/>
            <a:t>Permanent Total Disablement Pension</a:t>
          </a:r>
        </a:p>
      </dgm:t>
    </dgm:pt>
    <dgm:pt modelId="{41AE8674-B7CB-43CD-AD1B-CB6EED73CA99}" type="parTrans" cxnId="{6292EDE4-4897-46AC-B8A8-3E506818DBD3}">
      <dgm:prSet/>
      <dgm:spPr/>
      <dgm:t>
        <a:bodyPr/>
        <a:lstStyle/>
        <a:p>
          <a:endParaRPr lang="en-IN"/>
        </a:p>
      </dgm:t>
    </dgm:pt>
    <dgm:pt modelId="{A3CDDAC8-8D01-49A4-8583-5F01B976F984}" type="sibTrans" cxnId="{6292EDE4-4897-46AC-B8A8-3E506818DBD3}">
      <dgm:prSet/>
      <dgm:spPr/>
      <dgm:t>
        <a:bodyPr/>
        <a:lstStyle/>
        <a:p>
          <a:endParaRPr lang="en-IN"/>
        </a:p>
      </dgm:t>
    </dgm:pt>
    <dgm:pt modelId="{2376ECA0-DBBB-49D3-832F-576FF110868C}">
      <dgm:prSet/>
      <dgm:spPr/>
      <dgm:t>
        <a:bodyPr/>
        <a:lstStyle/>
        <a:p>
          <a:pPr>
            <a:buFont typeface="Wingdings" panose="05000000000000000000" pitchFamily="2" charset="2"/>
            <a:buChar char="ü"/>
          </a:pPr>
          <a:r>
            <a:rPr lang="en-US" dirty="0"/>
            <a:t>Children Pension </a:t>
          </a:r>
        </a:p>
      </dgm:t>
    </dgm:pt>
    <dgm:pt modelId="{0F8D84C0-94B3-4A3D-8864-BC82DE8EF81F}" type="parTrans" cxnId="{613E99CA-79FD-41B0-929E-F452198059A5}">
      <dgm:prSet/>
      <dgm:spPr/>
      <dgm:t>
        <a:bodyPr/>
        <a:lstStyle/>
        <a:p>
          <a:endParaRPr lang="en-IN"/>
        </a:p>
      </dgm:t>
    </dgm:pt>
    <dgm:pt modelId="{7E75C1B8-5FE5-47CC-8D53-EB2D6369FB23}" type="sibTrans" cxnId="{613E99CA-79FD-41B0-929E-F452198059A5}">
      <dgm:prSet/>
      <dgm:spPr/>
      <dgm:t>
        <a:bodyPr/>
        <a:lstStyle/>
        <a:p>
          <a:endParaRPr lang="en-IN"/>
        </a:p>
      </dgm:t>
    </dgm:pt>
    <dgm:pt modelId="{748092BF-89D5-4402-9FD2-6EC50814A365}">
      <dgm:prSet/>
      <dgm:spPr/>
      <dgm:t>
        <a:bodyPr/>
        <a:lstStyle/>
        <a:p>
          <a:pPr>
            <a:buFont typeface="Wingdings" panose="05000000000000000000" pitchFamily="2" charset="2"/>
            <a:buChar char="ü"/>
          </a:pPr>
          <a:r>
            <a:rPr lang="en-US" dirty="0"/>
            <a:t>Orphan Pension</a:t>
          </a:r>
        </a:p>
      </dgm:t>
    </dgm:pt>
    <dgm:pt modelId="{8F943BBF-3B55-49FF-96ED-1E05FE7434F7}" type="parTrans" cxnId="{D385563A-52BA-45B4-A32E-7346AB680CCA}">
      <dgm:prSet/>
      <dgm:spPr/>
      <dgm:t>
        <a:bodyPr/>
        <a:lstStyle/>
        <a:p>
          <a:endParaRPr lang="en-IN"/>
        </a:p>
      </dgm:t>
    </dgm:pt>
    <dgm:pt modelId="{3F5187D4-73BE-43C5-95DE-77684EA0DF19}" type="sibTrans" cxnId="{D385563A-52BA-45B4-A32E-7346AB680CCA}">
      <dgm:prSet/>
      <dgm:spPr/>
      <dgm:t>
        <a:bodyPr/>
        <a:lstStyle/>
        <a:p>
          <a:endParaRPr lang="en-IN"/>
        </a:p>
      </dgm:t>
    </dgm:pt>
    <dgm:pt modelId="{78935521-CA08-4150-964B-E47B1B8487CC}" type="pres">
      <dgm:prSet presAssocID="{EE6B63AD-B10C-4D17-8C64-6ACC1FD16EA8}" presName="Name0" presStyleCnt="0">
        <dgm:presLayoutVars>
          <dgm:chMax val="7"/>
          <dgm:dir/>
          <dgm:animLvl val="lvl"/>
          <dgm:resizeHandles val="exact"/>
        </dgm:presLayoutVars>
      </dgm:prSet>
      <dgm:spPr/>
    </dgm:pt>
    <dgm:pt modelId="{F04FE731-231C-4DD5-B5A6-7F239F00AE37}" type="pres">
      <dgm:prSet presAssocID="{A234A4D3-C4F2-4A73-904F-729176D2977D}" presName="circle1" presStyleLbl="node1" presStyleIdx="0" presStyleCnt="2"/>
      <dgm:spPr/>
    </dgm:pt>
    <dgm:pt modelId="{CD4CB626-CC74-4C38-981C-DA8DA9D0492B}" type="pres">
      <dgm:prSet presAssocID="{A234A4D3-C4F2-4A73-904F-729176D2977D}" presName="space" presStyleCnt="0"/>
      <dgm:spPr/>
    </dgm:pt>
    <dgm:pt modelId="{1E4C7AA6-406C-4060-8440-A0091823674C}" type="pres">
      <dgm:prSet presAssocID="{A234A4D3-C4F2-4A73-904F-729176D2977D}" presName="rect1" presStyleLbl="alignAcc1" presStyleIdx="0" presStyleCnt="2"/>
      <dgm:spPr/>
    </dgm:pt>
    <dgm:pt modelId="{08CD268A-2AD6-44E7-89B6-1C78E8DCCB04}" type="pres">
      <dgm:prSet presAssocID="{E0CCA936-FC77-4948-BFBF-F1D52A667988}" presName="vertSpace2" presStyleLbl="node1" presStyleIdx="0" presStyleCnt="2"/>
      <dgm:spPr/>
    </dgm:pt>
    <dgm:pt modelId="{C3A25984-83B3-41E9-9A1F-A148602D5895}" type="pres">
      <dgm:prSet presAssocID="{E0CCA936-FC77-4948-BFBF-F1D52A667988}" presName="circle2" presStyleLbl="node1" presStyleIdx="1" presStyleCnt="2"/>
      <dgm:spPr/>
    </dgm:pt>
    <dgm:pt modelId="{065C1BA0-BFAC-4074-9839-8D92F5223B6F}" type="pres">
      <dgm:prSet presAssocID="{E0CCA936-FC77-4948-BFBF-F1D52A667988}" presName="rect2" presStyleLbl="alignAcc1" presStyleIdx="1" presStyleCnt="2"/>
      <dgm:spPr/>
    </dgm:pt>
    <dgm:pt modelId="{90DD1388-A9A7-4178-954C-89BB9A946AB5}" type="pres">
      <dgm:prSet presAssocID="{A234A4D3-C4F2-4A73-904F-729176D2977D}" presName="rect1ParTx" presStyleLbl="alignAcc1" presStyleIdx="1" presStyleCnt="2">
        <dgm:presLayoutVars>
          <dgm:chMax val="1"/>
          <dgm:bulletEnabled val="1"/>
        </dgm:presLayoutVars>
      </dgm:prSet>
      <dgm:spPr/>
    </dgm:pt>
    <dgm:pt modelId="{0BF1CD59-B34A-4495-97CB-7D0327E0D2AC}" type="pres">
      <dgm:prSet presAssocID="{A234A4D3-C4F2-4A73-904F-729176D2977D}" presName="rect1ChTx" presStyleLbl="alignAcc1" presStyleIdx="1" presStyleCnt="2">
        <dgm:presLayoutVars>
          <dgm:bulletEnabled val="1"/>
        </dgm:presLayoutVars>
      </dgm:prSet>
      <dgm:spPr/>
    </dgm:pt>
    <dgm:pt modelId="{67E5BFCB-917F-4E8C-BA9F-CBF60A550D16}" type="pres">
      <dgm:prSet presAssocID="{E0CCA936-FC77-4948-BFBF-F1D52A667988}" presName="rect2ParTx" presStyleLbl="alignAcc1" presStyleIdx="1" presStyleCnt="2">
        <dgm:presLayoutVars>
          <dgm:chMax val="1"/>
          <dgm:bulletEnabled val="1"/>
        </dgm:presLayoutVars>
      </dgm:prSet>
      <dgm:spPr/>
    </dgm:pt>
    <dgm:pt modelId="{5FEE48A0-55F4-49A9-908D-5BA45E28C73F}" type="pres">
      <dgm:prSet presAssocID="{E0CCA936-FC77-4948-BFBF-F1D52A667988}" presName="rect2ChTx" presStyleLbl="alignAcc1" presStyleIdx="1" presStyleCnt="2">
        <dgm:presLayoutVars>
          <dgm:bulletEnabled val="1"/>
        </dgm:presLayoutVars>
      </dgm:prSet>
      <dgm:spPr/>
    </dgm:pt>
  </dgm:ptLst>
  <dgm:cxnLst>
    <dgm:cxn modelId="{FCDA9B02-FF8F-4119-996F-D5C106ACAEB7}" type="presOf" srcId="{0D51DED5-D58C-4486-928F-5E58CE15D33F}" destId="{0BF1CD59-B34A-4495-97CB-7D0327E0D2AC}" srcOrd="0" destOrd="1" presId="urn:microsoft.com/office/officeart/2005/8/layout/target3"/>
    <dgm:cxn modelId="{198F021A-AB1B-4C3B-8E8B-BB64A8AA0145}" srcId="{E0CCA936-FC77-4948-BFBF-F1D52A667988}" destId="{CEB867AE-DF1B-40D5-81E2-6B35DD3B9DEA}" srcOrd="0" destOrd="0" parTransId="{DE8EC67E-3145-4DBE-BB13-E74BF1D242C1}" sibTransId="{C859B3D3-4966-4754-B4E9-66802A71A8CD}"/>
    <dgm:cxn modelId="{8F5A3529-12F2-46C7-96A4-792CBBB7EB4E}" type="presOf" srcId="{2376ECA0-DBBB-49D3-832F-576FF110868C}" destId="{5FEE48A0-55F4-49A9-908D-5BA45E28C73F}" srcOrd="0" destOrd="1" presId="urn:microsoft.com/office/officeart/2005/8/layout/target3"/>
    <dgm:cxn modelId="{1C27EB38-9CC6-4076-A772-77914B476D86}" srcId="{EE6B63AD-B10C-4D17-8C64-6ACC1FD16EA8}" destId="{A234A4D3-C4F2-4A73-904F-729176D2977D}" srcOrd="0" destOrd="0" parTransId="{4611EF6C-C9C2-41A4-B9D0-FFCF3892BCDA}" sibTransId="{8E2BBDEA-49E6-482A-A9D7-9A5B151DB846}"/>
    <dgm:cxn modelId="{D385563A-52BA-45B4-A32E-7346AB680CCA}" srcId="{E0CCA936-FC77-4948-BFBF-F1D52A667988}" destId="{748092BF-89D5-4402-9FD2-6EC50814A365}" srcOrd="2" destOrd="0" parTransId="{8F943BBF-3B55-49FF-96ED-1E05FE7434F7}" sibTransId="{3F5187D4-73BE-43C5-95DE-77684EA0DF19}"/>
    <dgm:cxn modelId="{6A5F8C3A-0D0B-4039-B93A-AEB0B7920680}" type="presOf" srcId="{748092BF-89D5-4402-9FD2-6EC50814A365}" destId="{5FEE48A0-55F4-49A9-908D-5BA45E28C73F}" srcOrd="0" destOrd="2" presId="urn:microsoft.com/office/officeart/2005/8/layout/target3"/>
    <dgm:cxn modelId="{EE295B3F-8DB2-40C3-9E32-43B2E97FA9CF}" type="presOf" srcId="{E0CCA936-FC77-4948-BFBF-F1D52A667988}" destId="{67E5BFCB-917F-4E8C-BA9F-CBF60A550D16}" srcOrd="1" destOrd="0" presId="urn:microsoft.com/office/officeart/2005/8/layout/target3"/>
    <dgm:cxn modelId="{6AAF2E5C-6B86-4AEF-B62E-43B5D9A0E8F3}" type="presOf" srcId="{A234A4D3-C4F2-4A73-904F-729176D2977D}" destId="{90DD1388-A9A7-4178-954C-89BB9A946AB5}" srcOrd="1" destOrd="0" presId="urn:microsoft.com/office/officeart/2005/8/layout/target3"/>
    <dgm:cxn modelId="{3226E361-556A-4637-B284-887CD6E2A0F0}" srcId="{A234A4D3-C4F2-4A73-904F-729176D2977D}" destId="{0D51DED5-D58C-4486-928F-5E58CE15D33F}" srcOrd="1" destOrd="0" parTransId="{F1A2AB8E-2335-4A0B-A36C-CD0C6D6B9577}" sibTransId="{A145D1BF-4209-49B0-A497-B06E4A32DB58}"/>
    <dgm:cxn modelId="{F4220D8E-5B30-450F-A642-D44FB6BD394B}" type="presOf" srcId="{AB5042E0-A589-4EFD-946B-1272E9B3CA10}" destId="{0BF1CD59-B34A-4495-97CB-7D0327E0D2AC}" srcOrd="0" destOrd="2" presId="urn:microsoft.com/office/officeart/2005/8/layout/target3"/>
    <dgm:cxn modelId="{AA5D8E9B-5B0D-4BDC-9A96-E4643038CD24}" type="presOf" srcId="{A234A4D3-C4F2-4A73-904F-729176D2977D}" destId="{1E4C7AA6-406C-4060-8440-A0091823674C}" srcOrd="0" destOrd="0" presId="urn:microsoft.com/office/officeart/2005/8/layout/target3"/>
    <dgm:cxn modelId="{526FD7B5-9A48-412C-8103-C8B705787BFE}" type="presOf" srcId="{EE6B63AD-B10C-4D17-8C64-6ACC1FD16EA8}" destId="{78935521-CA08-4150-964B-E47B1B8487CC}" srcOrd="0" destOrd="0" presId="urn:microsoft.com/office/officeart/2005/8/layout/target3"/>
    <dgm:cxn modelId="{F6D5F7BA-4134-4436-B4E6-CEEABC2A2BAA}" type="presOf" srcId="{CEB867AE-DF1B-40D5-81E2-6B35DD3B9DEA}" destId="{5FEE48A0-55F4-49A9-908D-5BA45E28C73F}" srcOrd="0" destOrd="0" presId="urn:microsoft.com/office/officeart/2005/8/layout/target3"/>
    <dgm:cxn modelId="{A68378C2-A2DF-4413-B229-1F637C63D054}" srcId="{A234A4D3-C4F2-4A73-904F-729176D2977D}" destId="{816E92BB-2721-485F-8C8D-D4876B632AE0}" srcOrd="0" destOrd="0" parTransId="{5ABEE7CE-1255-4110-BF8C-62E0D24D4CEE}" sibTransId="{364CCFE0-3B22-44E5-86FF-176AB3910410}"/>
    <dgm:cxn modelId="{9EB25DC7-1962-45E4-8E2C-52B8CB593A1F}" srcId="{EE6B63AD-B10C-4D17-8C64-6ACC1FD16EA8}" destId="{E0CCA936-FC77-4948-BFBF-F1D52A667988}" srcOrd="1" destOrd="0" parTransId="{19A26FF3-0C7E-49F1-BEAB-967C7168F89C}" sibTransId="{9BDDEDD7-0EDF-4639-A6BF-05B772A8E5A0}"/>
    <dgm:cxn modelId="{613E99CA-79FD-41B0-929E-F452198059A5}" srcId="{E0CCA936-FC77-4948-BFBF-F1D52A667988}" destId="{2376ECA0-DBBB-49D3-832F-576FF110868C}" srcOrd="1" destOrd="0" parTransId="{0F8D84C0-94B3-4A3D-8864-BC82DE8EF81F}" sibTransId="{7E75C1B8-5FE5-47CC-8D53-EB2D6369FB23}"/>
    <dgm:cxn modelId="{6292EDE4-4897-46AC-B8A8-3E506818DBD3}" srcId="{A234A4D3-C4F2-4A73-904F-729176D2977D}" destId="{AB5042E0-A589-4EFD-946B-1272E9B3CA10}" srcOrd="2" destOrd="0" parTransId="{41AE8674-B7CB-43CD-AD1B-CB6EED73CA99}" sibTransId="{A3CDDAC8-8D01-49A4-8583-5F01B976F984}"/>
    <dgm:cxn modelId="{798CA4E6-8469-4D7D-8692-7D238EBFAE5D}" type="presOf" srcId="{E0CCA936-FC77-4948-BFBF-F1D52A667988}" destId="{065C1BA0-BFAC-4074-9839-8D92F5223B6F}" srcOrd="0" destOrd="0" presId="urn:microsoft.com/office/officeart/2005/8/layout/target3"/>
    <dgm:cxn modelId="{4F8CF3FC-75F5-4E3D-9428-2924F9251B00}" type="presOf" srcId="{816E92BB-2721-485F-8C8D-D4876B632AE0}" destId="{0BF1CD59-B34A-4495-97CB-7D0327E0D2AC}" srcOrd="0" destOrd="0" presId="urn:microsoft.com/office/officeart/2005/8/layout/target3"/>
    <dgm:cxn modelId="{2EF92282-8F33-4C05-9162-502BC8D9B1D7}" type="presParOf" srcId="{78935521-CA08-4150-964B-E47B1B8487CC}" destId="{F04FE731-231C-4DD5-B5A6-7F239F00AE37}" srcOrd="0" destOrd="0" presId="urn:microsoft.com/office/officeart/2005/8/layout/target3"/>
    <dgm:cxn modelId="{08F1A5DE-915D-4B86-BA8D-B741C7873687}" type="presParOf" srcId="{78935521-CA08-4150-964B-E47B1B8487CC}" destId="{CD4CB626-CC74-4C38-981C-DA8DA9D0492B}" srcOrd="1" destOrd="0" presId="urn:microsoft.com/office/officeart/2005/8/layout/target3"/>
    <dgm:cxn modelId="{FFE5959C-DAF5-4690-9AB2-D10A1A3AB442}" type="presParOf" srcId="{78935521-CA08-4150-964B-E47B1B8487CC}" destId="{1E4C7AA6-406C-4060-8440-A0091823674C}" srcOrd="2" destOrd="0" presId="urn:microsoft.com/office/officeart/2005/8/layout/target3"/>
    <dgm:cxn modelId="{EEABA3C7-4FA2-42C1-99A7-1B24AB0EA774}" type="presParOf" srcId="{78935521-CA08-4150-964B-E47B1B8487CC}" destId="{08CD268A-2AD6-44E7-89B6-1C78E8DCCB04}" srcOrd="3" destOrd="0" presId="urn:microsoft.com/office/officeart/2005/8/layout/target3"/>
    <dgm:cxn modelId="{2E9C1E51-157D-431F-A6E1-AFDCACE7ED88}" type="presParOf" srcId="{78935521-CA08-4150-964B-E47B1B8487CC}" destId="{C3A25984-83B3-41E9-9A1F-A148602D5895}" srcOrd="4" destOrd="0" presId="urn:microsoft.com/office/officeart/2005/8/layout/target3"/>
    <dgm:cxn modelId="{90DE79B1-3368-4BDB-9082-058D4A928E79}" type="presParOf" srcId="{78935521-CA08-4150-964B-E47B1B8487CC}" destId="{065C1BA0-BFAC-4074-9839-8D92F5223B6F}" srcOrd="5" destOrd="0" presId="urn:microsoft.com/office/officeart/2005/8/layout/target3"/>
    <dgm:cxn modelId="{2009718F-BCA0-4DC1-8262-DCCD4E65AFF8}" type="presParOf" srcId="{78935521-CA08-4150-964B-E47B1B8487CC}" destId="{90DD1388-A9A7-4178-954C-89BB9A946AB5}" srcOrd="6" destOrd="0" presId="urn:microsoft.com/office/officeart/2005/8/layout/target3"/>
    <dgm:cxn modelId="{4BE63AEA-DCF2-4E51-8A89-926FC1320FCC}" type="presParOf" srcId="{78935521-CA08-4150-964B-E47B1B8487CC}" destId="{0BF1CD59-B34A-4495-97CB-7D0327E0D2AC}" srcOrd="7" destOrd="0" presId="urn:microsoft.com/office/officeart/2005/8/layout/target3"/>
    <dgm:cxn modelId="{377D74EE-8EF0-43F2-A56B-1829431B3D23}" type="presParOf" srcId="{78935521-CA08-4150-964B-E47B1B8487CC}" destId="{67E5BFCB-917F-4E8C-BA9F-CBF60A550D16}" srcOrd="8" destOrd="0" presId="urn:microsoft.com/office/officeart/2005/8/layout/target3"/>
    <dgm:cxn modelId="{8F1ECBA3-FE0C-410F-B0FB-88271FA6F4A2}" type="presParOf" srcId="{78935521-CA08-4150-964B-E47B1B8487CC}" destId="{5FEE48A0-55F4-49A9-908D-5BA45E28C73F}"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557FD3-D376-430D-81C1-BE0D66869146}" type="doc">
      <dgm:prSet loTypeId="urn:microsoft.com/office/officeart/2005/8/layout/process5" loCatId="process" qsTypeId="urn:microsoft.com/office/officeart/2005/8/quickstyle/simple1" qsCatId="simple" csTypeId="urn:microsoft.com/office/officeart/2005/8/colors/colorful1" csCatId="colorful" phldr="1"/>
      <dgm:spPr/>
    </dgm:pt>
    <dgm:pt modelId="{0B910EC5-A3FE-4A2C-9603-E2BBCBC0D563}">
      <dgm:prSet phldrT="[Text]" custT="1"/>
      <dgm:spPr/>
      <dgm:t>
        <a:bodyPr/>
        <a:lstStyle/>
        <a:p>
          <a:r>
            <a:rPr lang="en-IN" sz="1800" dirty="0">
              <a:latin typeface="Garamond" panose="02020404030301010803" pitchFamily="18" charset="0"/>
            </a:rPr>
            <a:t>Introduced vide GSR 748(E) dated 16.11.1995 </a:t>
          </a:r>
          <a:endParaRPr lang="en-IN" sz="1800" dirty="0"/>
        </a:p>
      </dgm:t>
    </dgm:pt>
    <dgm:pt modelId="{577AED0C-3481-42C0-A37C-E5547910C66A}" type="parTrans" cxnId="{D48D87A4-AB7B-4E63-A7AC-3602810C3C2C}">
      <dgm:prSet/>
      <dgm:spPr/>
      <dgm:t>
        <a:bodyPr/>
        <a:lstStyle/>
        <a:p>
          <a:endParaRPr lang="en-IN"/>
        </a:p>
      </dgm:t>
    </dgm:pt>
    <dgm:pt modelId="{1B6D2071-A3E5-43E4-A55B-E75BFB9E7952}" type="sibTrans" cxnId="{D48D87A4-AB7B-4E63-A7AC-3602810C3C2C}">
      <dgm:prSet/>
      <dgm:spPr/>
      <dgm:t>
        <a:bodyPr/>
        <a:lstStyle/>
        <a:p>
          <a:endParaRPr lang="en-IN"/>
        </a:p>
      </dgm:t>
    </dgm:pt>
    <dgm:pt modelId="{19D304A3-39AA-426F-B5D9-1EF81D002F06}">
      <dgm:prSet phldrT="[Text]" custT="1"/>
      <dgm:spPr/>
      <dgm:t>
        <a:bodyPr/>
        <a:lstStyle/>
        <a:p>
          <a:r>
            <a:rPr lang="en-US" sz="1800" spc="-5">
              <a:latin typeface="Garamond" panose="02020404030301010803" pitchFamily="18" charset="0"/>
              <a:cs typeface="Trebuchet MS"/>
            </a:rPr>
            <a:t>Organization /Unions/Associations objected the implementation </a:t>
          </a:r>
          <a:r>
            <a:rPr lang="en-US" sz="1800">
              <a:latin typeface="Garamond" panose="02020404030301010803" pitchFamily="18" charset="0"/>
              <a:cs typeface="Trebuchet MS"/>
            </a:rPr>
            <a:t>of </a:t>
          </a:r>
          <a:r>
            <a:rPr lang="en-US" sz="1800" spc="-5">
              <a:latin typeface="Garamond" panose="02020404030301010803" pitchFamily="18" charset="0"/>
              <a:cs typeface="Trebuchet MS"/>
            </a:rPr>
            <a:t>EPS-95</a:t>
          </a:r>
          <a:endParaRPr lang="en-IN" sz="1800" dirty="0"/>
        </a:p>
      </dgm:t>
    </dgm:pt>
    <dgm:pt modelId="{C67D3A80-CA8A-47A1-AA59-D655166F3D26}" type="parTrans" cxnId="{2C563C83-D697-4953-A40B-885104040D6E}">
      <dgm:prSet/>
      <dgm:spPr/>
      <dgm:t>
        <a:bodyPr/>
        <a:lstStyle/>
        <a:p>
          <a:endParaRPr lang="en-IN"/>
        </a:p>
      </dgm:t>
    </dgm:pt>
    <dgm:pt modelId="{F5C2E01D-9286-4FEC-A5C4-CF2093637A6F}" type="sibTrans" cxnId="{2C563C83-D697-4953-A40B-885104040D6E}">
      <dgm:prSet/>
      <dgm:spPr/>
      <dgm:t>
        <a:bodyPr/>
        <a:lstStyle/>
        <a:p>
          <a:endParaRPr lang="en-IN"/>
        </a:p>
      </dgm:t>
    </dgm:pt>
    <dgm:pt modelId="{A357BADF-D350-4520-9CC2-06CB0043973C}">
      <dgm:prSet phldrT="[Text]" custT="1"/>
      <dgm:spPr/>
      <dgm:t>
        <a:bodyPr/>
        <a:lstStyle/>
        <a:p>
          <a:r>
            <a:rPr lang="en-US" sz="1800" spc="-5">
              <a:latin typeface="Garamond" panose="02020404030301010803" pitchFamily="18" charset="0"/>
              <a:cs typeface="Trebuchet MS"/>
            </a:rPr>
            <a:t>Court cases </a:t>
          </a:r>
          <a:r>
            <a:rPr lang="en-US" sz="1800" spc="-10">
              <a:latin typeface="Garamond" panose="02020404030301010803" pitchFamily="18" charset="0"/>
              <a:cs typeface="Trebuchet MS"/>
            </a:rPr>
            <a:t>filed in different HC</a:t>
          </a:r>
          <a:r>
            <a:rPr lang="en-US" sz="1800" spc="-5">
              <a:latin typeface="Garamond" panose="02020404030301010803" pitchFamily="18" charset="0"/>
              <a:cs typeface="Trebuchet MS"/>
            </a:rPr>
            <a:t>s  </a:t>
          </a:r>
          <a:r>
            <a:rPr lang="en-US" sz="1800">
              <a:latin typeface="Garamond" panose="02020404030301010803" pitchFamily="18" charset="0"/>
              <a:cs typeface="Trebuchet MS"/>
            </a:rPr>
            <a:t>and </a:t>
          </a:r>
          <a:r>
            <a:rPr lang="en-US" sz="1800" spc="-5">
              <a:latin typeface="Garamond" panose="02020404030301010803" pitchFamily="18" charset="0"/>
              <a:cs typeface="Trebuchet MS"/>
            </a:rPr>
            <a:t>stay </a:t>
          </a:r>
          <a:r>
            <a:rPr lang="en-US" sz="1800">
              <a:latin typeface="Garamond" panose="02020404030301010803" pitchFamily="18" charset="0"/>
              <a:cs typeface="Trebuchet MS"/>
            </a:rPr>
            <a:t>orders </a:t>
          </a:r>
          <a:r>
            <a:rPr lang="en-US" sz="1800" spc="-5">
              <a:latin typeface="Garamond" panose="02020404030301010803" pitchFamily="18" charset="0"/>
              <a:cs typeface="Trebuchet MS"/>
            </a:rPr>
            <a:t>were issued.</a:t>
          </a:r>
          <a:endParaRPr lang="en-IN" sz="1800" dirty="0"/>
        </a:p>
      </dgm:t>
    </dgm:pt>
    <dgm:pt modelId="{D673D653-6B0D-4CF1-9622-D242FCEB28A2}" type="parTrans" cxnId="{8F31DB5F-812E-4785-88BD-729733647397}">
      <dgm:prSet/>
      <dgm:spPr/>
      <dgm:t>
        <a:bodyPr/>
        <a:lstStyle/>
        <a:p>
          <a:endParaRPr lang="en-IN"/>
        </a:p>
      </dgm:t>
    </dgm:pt>
    <dgm:pt modelId="{4BFD6FB8-C458-486E-B7C5-170A8B04715C}" type="sibTrans" cxnId="{8F31DB5F-812E-4785-88BD-729733647397}">
      <dgm:prSet/>
      <dgm:spPr/>
      <dgm:t>
        <a:bodyPr/>
        <a:lstStyle/>
        <a:p>
          <a:endParaRPr lang="en-IN"/>
        </a:p>
      </dgm:t>
    </dgm:pt>
    <dgm:pt modelId="{21C22091-A0AC-453D-AD19-31552FEE34CC}">
      <dgm:prSet phldrT="[Text]" custT="1"/>
      <dgm:spPr/>
      <dgm:t>
        <a:bodyPr/>
        <a:lstStyle/>
        <a:p>
          <a:r>
            <a:rPr lang="en-US" sz="1800" spc="-5">
              <a:latin typeface="Garamond" panose="02020404030301010803" pitchFamily="18" charset="0"/>
              <a:cs typeface="Trebuchet MS"/>
            </a:rPr>
            <a:t>Application </a:t>
          </a:r>
          <a:r>
            <a:rPr lang="en-US" sz="1800" spc="85">
              <a:latin typeface="Garamond" panose="02020404030301010803" pitchFamily="18" charset="0"/>
              <a:cs typeface="Trebuchet MS"/>
            </a:rPr>
            <a:t> </a:t>
          </a:r>
          <a:r>
            <a:rPr lang="en-US" sz="1800">
              <a:latin typeface="Garamond" panose="02020404030301010803" pitchFamily="18" charset="0"/>
              <a:cs typeface="Trebuchet MS"/>
            </a:rPr>
            <a:t>for </a:t>
          </a:r>
          <a:r>
            <a:rPr lang="en-US" sz="1800" spc="65">
              <a:latin typeface="Garamond" panose="02020404030301010803" pitchFamily="18" charset="0"/>
              <a:cs typeface="Trebuchet MS"/>
            </a:rPr>
            <a:t> </a:t>
          </a:r>
          <a:r>
            <a:rPr lang="en-US" sz="1800" spc="-5">
              <a:latin typeface="Garamond" panose="02020404030301010803" pitchFamily="18" charset="0"/>
              <a:cs typeface="Trebuchet MS"/>
            </a:rPr>
            <a:t>exemption </a:t>
          </a:r>
          <a:r>
            <a:rPr lang="en-US" sz="1800" spc="85">
              <a:latin typeface="Garamond" panose="02020404030301010803" pitchFamily="18" charset="0"/>
              <a:cs typeface="Trebuchet MS"/>
            </a:rPr>
            <a:t> </a:t>
          </a:r>
          <a:r>
            <a:rPr lang="en-US" sz="1800" spc="-5">
              <a:latin typeface="Garamond" panose="02020404030301010803" pitchFamily="18" charset="0"/>
              <a:cs typeface="Trebuchet MS"/>
            </a:rPr>
            <a:t>from </a:t>
          </a:r>
          <a:r>
            <a:rPr lang="en-US" sz="1800" spc="80">
              <a:latin typeface="Garamond" panose="02020404030301010803" pitchFamily="18" charset="0"/>
              <a:cs typeface="Trebuchet MS"/>
            </a:rPr>
            <a:t> </a:t>
          </a:r>
          <a:r>
            <a:rPr lang="en-US" sz="1800" spc="-5">
              <a:latin typeface="Garamond" panose="02020404030301010803" pitchFamily="18" charset="0"/>
              <a:cs typeface="Trebuchet MS"/>
            </a:rPr>
            <a:t>EPS-95 </a:t>
          </a:r>
          <a:r>
            <a:rPr lang="en-US" sz="1800" spc="80">
              <a:latin typeface="Garamond" panose="02020404030301010803" pitchFamily="18" charset="0"/>
              <a:cs typeface="Trebuchet MS"/>
            </a:rPr>
            <a:t> </a:t>
          </a:r>
          <a:r>
            <a:rPr lang="en-US" sz="1800" spc="-10">
              <a:latin typeface="Garamond" panose="02020404030301010803" pitchFamily="18" charset="0"/>
              <a:cs typeface="Trebuchet MS"/>
            </a:rPr>
            <a:t>was </a:t>
          </a:r>
          <a:r>
            <a:rPr lang="en-US" sz="1800" spc="80">
              <a:latin typeface="Garamond" panose="02020404030301010803" pitchFamily="18" charset="0"/>
              <a:cs typeface="Trebuchet MS"/>
            </a:rPr>
            <a:t> </a:t>
          </a:r>
          <a:r>
            <a:rPr lang="en-US" sz="1800" spc="-10">
              <a:latin typeface="Garamond" panose="02020404030301010803" pitchFamily="18" charset="0"/>
              <a:cs typeface="Trebuchet MS"/>
            </a:rPr>
            <a:t>filed</a:t>
          </a:r>
          <a:r>
            <a:rPr lang="en-US" sz="1800">
              <a:latin typeface="Garamond" panose="02020404030301010803" pitchFamily="18" charset="0"/>
              <a:cs typeface="Trebuchet MS"/>
            </a:rPr>
            <a:t> </a:t>
          </a:r>
          <a:r>
            <a:rPr lang="en-US" sz="1800" spc="-5">
              <a:latin typeface="Garamond" panose="02020404030301010803" pitchFamily="18" charset="0"/>
              <a:cs typeface="Trebuchet MS"/>
            </a:rPr>
            <a:t>with the EPFO </a:t>
          </a:r>
          <a:endParaRPr lang="en-IN" sz="1800" dirty="0"/>
        </a:p>
      </dgm:t>
    </dgm:pt>
    <dgm:pt modelId="{4DDC8E5B-728F-4C5E-9D0D-14DFC2DA32F1}" type="parTrans" cxnId="{5F7A68A6-4801-4B01-8B51-A566F0ECC128}">
      <dgm:prSet/>
      <dgm:spPr/>
      <dgm:t>
        <a:bodyPr/>
        <a:lstStyle/>
        <a:p>
          <a:endParaRPr lang="en-IN"/>
        </a:p>
      </dgm:t>
    </dgm:pt>
    <dgm:pt modelId="{51F6C156-7D93-4A2D-AF24-9334D4584A20}" type="sibTrans" cxnId="{5F7A68A6-4801-4B01-8B51-A566F0ECC128}">
      <dgm:prSet/>
      <dgm:spPr/>
      <dgm:t>
        <a:bodyPr/>
        <a:lstStyle/>
        <a:p>
          <a:endParaRPr lang="en-IN"/>
        </a:p>
      </dgm:t>
    </dgm:pt>
    <dgm:pt modelId="{EDC0AA05-B4A7-4E6F-BEA3-33BC3E626240}">
      <dgm:prSet phldrT="[Text]" custT="1"/>
      <dgm:spPr/>
      <dgm:t>
        <a:bodyPr/>
        <a:lstStyle/>
        <a:p>
          <a:r>
            <a:rPr lang="en-US" sz="1800">
              <a:latin typeface="Garamond" panose="02020404030301010803" pitchFamily="18" charset="0"/>
              <a:cs typeface="Trebuchet MS"/>
            </a:rPr>
            <a:t>SC on 11.11.2003 upheld the  validity of scheme </a:t>
          </a:r>
          <a:r>
            <a:rPr lang="en-US" sz="1400">
              <a:latin typeface="Garamond" panose="02020404030301010803" pitchFamily="18" charset="0"/>
              <a:cs typeface="Trebuchet MS"/>
            </a:rPr>
            <a:t>(OTIS Elevators Employees Union Vs Union of India).</a:t>
          </a:r>
          <a:endParaRPr lang="en-IN" sz="1600" dirty="0"/>
        </a:p>
      </dgm:t>
    </dgm:pt>
    <dgm:pt modelId="{631C9449-D4A5-445A-855B-9015C480E025}" type="parTrans" cxnId="{AA7B3500-CA65-4E09-BA8B-AFFC5CD52B64}">
      <dgm:prSet/>
      <dgm:spPr/>
      <dgm:t>
        <a:bodyPr/>
        <a:lstStyle/>
        <a:p>
          <a:endParaRPr lang="en-IN"/>
        </a:p>
      </dgm:t>
    </dgm:pt>
    <dgm:pt modelId="{6D49B9AB-EA0E-4109-B63D-C4B2CE346416}" type="sibTrans" cxnId="{AA7B3500-CA65-4E09-BA8B-AFFC5CD52B64}">
      <dgm:prSet/>
      <dgm:spPr/>
      <dgm:t>
        <a:bodyPr/>
        <a:lstStyle/>
        <a:p>
          <a:endParaRPr lang="en-IN"/>
        </a:p>
      </dgm:t>
    </dgm:pt>
    <dgm:pt modelId="{96ED7ACE-9615-40BB-9A8A-AD76916CBD64}">
      <dgm:prSet phldrT="[Text]" custT="1"/>
      <dgm:spPr/>
      <dgm:t>
        <a:bodyPr/>
        <a:lstStyle/>
        <a:p>
          <a:r>
            <a:rPr lang="en-US" sz="1800">
              <a:latin typeface="Garamond" panose="02020404030301010803" pitchFamily="18" charset="0"/>
              <a:cs typeface="Trebuchet MS"/>
            </a:rPr>
            <a:t>EPS-95 scheme was finally implemented across organization in the  country</a:t>
          </a:r>
          <a:endParaRPr lang="en-IN" sz="1800" dirty="0"/>
        </a:p>
      </dgm:t>
    </dgm:pt>
    <dgm:pt modelId="{40114F63-19C3-478A-A0F9-50D0412C1B5F}" type="parTrans" cxnId="{723C9675-7209-4947-B23A-DC4355FF5F97}">
      <dgm:prSet/>
      <dgm:spPr/>
      <dgm:t>
        <a:bodyPr/>
        <a:lstStyle/>
        <a:p>
          <a:endParaRPr lang="en-IN"/>
        </a:p>
      </dgm:t>
    </dgm:pt>
    <dgm:pt modelId="{87D0F11D-7AD5-4783-83CC-E61BB7A158C6}" type="sibTrans" cxnId="{723C9675-7209-4947-B23A-DC4355FF5F97}">
      <dgm:prSet/>
      <dgm:spPr/>
      <dgm:t>
        <a:bodyPr/>
        <a:lstStyle/>
        <a:p>
          <a:endParaRPr lang="en-IN"/>
        </a:p>
      </dgm:t>
    </dgm:pt>
    <dgm:pt modelId="{98CB3C12-156E-4ECB-A755-98C5EE1AADD3}">
      <dgm:prSet phldrT="[Text]" custT="1"/>
      <dgm:spPr/>
      <dgm:t>
        <a:bodyPr/>
        <a:lstStyle/>
        <a:p>
          <a:r>
            <a:rPr lang="en-US" sz="1800">
              <a:latin typeface="Garamond" panose="02020404030301010803" pitchFamily="18" charset="0"/>
              <a:cs typeface="Trebuchet MS"/>
            </a:rPr>
            <a:t>EPFO issued circular in Feb. 2004 for implementation of EPS-95 Scheme </a:t>
          </a:r>
          <a:endParaRPr lang="en-IN" sz="1800" dirty="0"/>
        </a:p>
      </dgm:t>
    </dgm:pt>
    <dgm:pt modelId="{89340E99-FD00-4077-93B6-2F1B7F297A70}" type="parTrans" cxnId="{013C08DB-1DDE-4F7F-AAD5-24A2FE34DF31}">
      <dgm:prSet/>
      <dgm:spPr/>
      <dgm:t>
        <a:bodyPr/>
        <a:lstStyle/>
        <a:p>
          <a:endParaRPr lang="en-IN"/>
        </a:p>
      </dgm:t>
    </dgm:pt>
    <dgm:pt modelId="{B8482EED-11BD-4CC3-834C-BD9AA76AEFC8}" type="sibTrans" cxnId="{013C08DB-1DDE-4F7F-AAD5-24A2FE34DF31}">
      <dgm:prSet/>
      <dgm:spPr/>
      <dgm:t>
        <a:bodyPr/>
        <a:lstStyle/>
        <a:p>
          <a:endParaRPr lang="en-IN"/>
        </a:p>
      </dgm:t>
    </dgm:pt>
    <dgm:pt modelId="{FB5EA49F-F4E6-473D-BA20-5BD2D17D4C0A}" type="pres">
      <dgm:prSet presAssocID="{BD557FD3-D376-430D-81C1-BE0D66869146}" presName="diagram" presStyleCnt="0">
        <dgm:presLayoutVars>
          <dgm:dir/>
          <dgm:resizeHandles val="exact"/>
        </dgm:presLayoutVars>
      </dgm:prSet>
      <dgm:spPr/>
    </dgm:pt>
    <dgm:pt modelId="{E5D88DF1-A5B5-4FC6-A506-5C142B7FA970}" type="pres">
      <dgm:prSet presAssocID="{0B910EC5-A3FE-4A2C-9603-E2BBCBC0D563}" presName="node" presStyleLbl="node1" presStyleIdx="0" presStyleCnt="7" custLinFactNeighborX="26028">
        <dgm:presLayoutVars>
          <dgm:bulletEnabled val="1"/>
        </dgm:presLayoutVars>
      </dgm:prSet>
      <dgm:spPr/>
    </dgm:pt>
    <dgm:pt modelId="{83199736-2F11-4375-93CC-95DC74113710}" type="pres">
      <dgm:prSet presAssocID="{1B6D2071-A3E5-43E4-A55B-E75BFB9E7952}" presName="sibTrans" presStyleLbl="sibTrans2D1" presStyleIdx="0" presStyleCnt="6"/>
      <dgm:spPr/>
    </dgm:pt>
    <dgm:pt modelId="{DBB01BF3-4E3C-4468-BC3C-2941AE14B44B}" type="pres">
      <dgm:prSet presAssocID="{1B6D2071-A3E5-43E4-A55B-E75BFB9E7952}" presName="connectorText" presStyleLbl="sibTrans2D1" presStyleIdx="0" presStyleCnt="6"/>
      <dgm:spPr/>
    </dgm:pt>
    <dgm:pt modelId="{897F5819-CAFB-4177-A52A-72865E759791}" type="pres">
      <dgm:prSet presAssocID="{19D304A3-39AA-426F-B5D9-1EF81D002F06}" presName="node" presStyleLbl="node1" presStyleIdx="1" presStyleCnt="7" custLinFactNeighborX="15906">
        <dgm:presLayoutVars>
          <dgm:bulletEnabled val="1"/>
        </dgm:presLayoutVars>
      </dgm:prSet>
      <dgm:spPr/>
    </dgm:pt>
    <dgm:pt modelId="{D831CC5A-594E-4E59-A203-E137110EA070}" type="pres">
      <dgm:prSet presAssocID="{F5C2E01D-9286-4FEC-A5C4-CF2093637A6F}" presName="sibTrans" presStyleLbl="sibTrans2D1" presStyleIdx="1" presStyleCnt="6"/>
      <dgm:spPr/>
    </dgm:pt>
    <dgm:pt modelId="{C6EB76E8-5A21-4214-B854-E2E9482D9D16}" type="pres">
      <dgm:prSet presAssocID="{F5C2E01D-9286-4FEC-A5C4-CF2093637A6F}" presName="connectorText" presStyleLbl="sibTrans2D1" presStyleIdx="1" presStyleCnt="6"/>
      <dgm:spPr/>
    </dgm:pt>
    <dgm:pt modelId="{A87E1F5D-119E-4C05-8154-C40225812F46}" type="pres">
      <dgm:prSet presAssocID="{A357BADF-D350-4520-9CC2-06CB0043973C}" presName="node" presStyleLbl="node1" presStyleIdx="2" presStyleCnt="7" custLinFactNeighborX="8194" custLinFactNeighborY="1792">
        <dgm:presLayoutVars>
          <dgm:bulletEnabled val="1"/>
        </dgm:presLayoutVars>
      </dgm:prSet>
      <dgm:spPr/>
    </dgm:pt>
    <dgm:pt modelId="{C1197D6E-0C8B-4C01-A230-7CED35206793}" type="pres">
      <dgm:prSet presAssocID="{4BFD6FB8-C458-486E-B7C5-170A8B04715C}" presName="sibTrans" presStyleLbl="sibTrans2D1" presStyleIdx="2" presStyleCnt="6"/>
      <dgm:spPr/>
    </dgm:pt>
    <dgm:pt modelId="{268BF6CC-6E6F-4AEE-9179-71EE1F29EDF9}" type="pres">
      <dgm:prSet presAssocID="{4BFD6FB8-C458-486E-B7C5-170A8B04715C}" presName="connectorText" presStyleLbl="sibTrans2D1" presStyleIdx="2" presStyleCnt="6"/>
      <dgm:spPr/>
    </dgm:pt>
    <dgm:pt modelId="{14478888-F44B-4D30-8374-AEC340AC6494}" type="pres">
      <dgm:prSet presAssocID="{21C22091-A0AC-453D-AD19-31552FEE34CC}" presName="node" presStyleLbl="node1" presStyleIdx="3" presStyleCnt="7">
        <dgm:presLayoutVars>
          <dgm:bulletEnabled val="1"/>
        </dgm:presLayoutVars>
      </dgm:prSet>
      <dgm:spPr/>
    </dgm:pt>
    <dgm:pt modelId="{5D72B7BC-C3F6-40AE-BF5C-305A4F14CFBB}" type="pres">
      <dgm:prSet presAssocID="{51F6C156-7D93-4A2D-AF24-9334D4584A20}" presName="sibTrans" presStyleLbl="sibTrans2D1" presStyleIdx="3" presStyleCnt="6"/>
      <dgm:spPr/>
    </dgm:pt>
    <dgm:pt modelId="{FA6D2B04-9FDA-46BA-A2BD-EC670D7DA92A}" type="pres">
      <dgm:prSet presAssocID="{51F6C156-7D93-4A2D-AF24-9334D4584A20}" presName="connectorText" presStyleLbl="sibTrans2D1" presStyleIdx="3" presStyleCnt="6"/>
      <dgm:spPr/>
    </dgm:pt>
    <dgm:pt modelId="{6405C7D1-D928-4BEE-9C10-CB4229D8594A}" type="pres">
      <dgm:prSet presAssocID="{EDC0AA05-B4A7-4E6F-BEA3-33BC3E626240}" presName="node" presStyleLbl="node1" presStyleIdx="4" presStyleCnt="7" custScaleX="109461">
        <dgm:presLayoutVars>
          <dgm:bulletEnabled val="1"/>
        </dgm:presLayoutVars>
      </dgm:prSet>
      <dgm:spPr/>
    </dgm:pt>
    <dgm:pt modelId="{D64C3B66-117D-489A-B132-B0218CD319DA}" type="pres">
      <dgm:prSet presAssocID="{6D49B9AB-EA0E-4109-B63D-C4B2CE346416}" presName="sibTrans" presStyleLbl="sibTrans2D1" presStyleIdx="4" presStyleCnt="6"/>
      <dgm:spPr/>
    </dgm:pt>
    <dgm:pt modelId="{35B81BAB-0B12-4A9A-AB6D-12B96F4C0045}" type="pres">
      <dgm:prSet presAssocID="{6D49B9AB-EA0E-4109-B63D-C4B2CE346416}" presName="connectorText" presStyleLbl="sibTrans2D1" presStyleIdx="4" presStyleCnt="6"/>
      <dgm:spPr/>
    </dgm:pt>
    <dgm:pt modelId="{14D65F33-6900-4472-AAC4-A0760C7B3B7D}" type="pres">
      <dgm:prSet presAssocID="{98CB3C12-156E-4ECB-A755-98C5EE1AADD3}" presName="node" presStyleLbl="node1" presStyleIdx="5" presStyleCnt="7">
        <dgm:presLayoutVars>
          <dgm:bulletEnabled val="1"/>
        </dgm:presLayoutVars>
      </dgm:prSet>
      <dgm:spPr/>
    </dgm:pt>
    <dgm:pt modelId="{95BFFFD0-7ABF-4F72-B13D-F0C102AA353E}" type="pres">
      <dgm:prSet presAssocID="{B8482EED-11BD-4CC3-834C-BD9AA76AEFC8}" presName="sibTrans" presStyleLbl="sibTrans2D1" presStyleIdx="5" presStyleCnt="6"/>
      <dgm:spPr/>
    </dgm:pt>
    <dgm:pt modelId="{5FD5BEDB-0E7A-47CD-BDE4-7102EE3D3703}" type="pres">
      <dgm:prSet presAssocID="{B8482EED-11BD-4CC3-834C-BD9AA76AEFC8}" presName="connectorText" presStyleLbl="sibTrans2D1" presStyleIdx="5" presStyleCnt="6"/>
      <dgm:spPr/>
    </dgm:pt>
    <dgm:pt modelId="{E8F21B71-F8A3-49D0-B768-AD47A52E5B5C}" type="pres">
      <dgm:prSet presAssocID="{96ED7ACE-9615-40BB-9A8A-AD76916CBD64}" presName="node" presStyleLbl="node1" presStyleIdx="6" presStyleCnt="7">
        <dgm:presLayoutVars>
          <dgm:bulletEnabled val="1"/>
        </dgm:presLayoutVars>
      </dgm:prSet>
      <dgm:spPr/>
    </dgm:pt>
  </dgm:ptLst>
  <dgm:cxnLst>
    <dgm:cxn modelId="{AA7B3500-CA65-4E09-BA8B-AFFC5CD52B64}" srcId="{BD557FD3-D376-430D-81C1-BE0D66869146}" destId="{EDC0AA05-B4A7-4E6F-BEA3-33BC3E626240}" srcOrd="4" destOrd="0" parTransId="{631C9449-D4A5-445A-855B-9015C480E025}" sibTransId="{6D49B9AB-EA0E-4109-B63D-C4B2CE346416}"/>
    <dgm:cxn modelId="{E471AA04-19CD-4307-B9B9-A5990442AA2C}" type="presOf" srcId="{BD557FD3-D376-430D-81C1-BE0D66869146}" destId="{FB5EA49F-F4E6-473D-BA20-5BD2D17D4C0A}" srcOrd="0" destOrd="0" presId="urn:microsoft.com/office/officeart/2005/8/layout/process5"/>
    <dgm:cxn modelId="{B2524F08-6360-44E2-80A2-55E171E5EA20}" type="presOf" srcId="{B8482EED-11BD-4CC3-834C-BD9AA76AEFC8}" destId="{95BFFFD0-7ABF-4F72-B13D-F0C102AA353E}" srcOrd="0" destOrd="0" presId="urn:microsoft.com/office/officeart/2005/8/layout/process5"/>
    <dgm:cxn modelId="{0F23A715-A298-4D3C-8CA1-3A3224D0D2EC}" type="presOf" srcId="{1B6D2071-A3E5-43E4-A55B-E75BFB9E7952}" destId="{DBB01BF3-4E3C-4468-BC3C-2941AE14B44B}" srcOrd="1" destOrd="0" presId="urn:microsoft.com/office/officeart/2005/8/layout/process5"/>
    <dgm:cxn modelId="{0D8A0218-D08B-405D-AA68-542C1B8CD14C}" type="presOf" srcId="{F5C2E01D-9286-4FEC-A5C4-CF2093637A6F}" destId="{C6EB76E8-5A21-4214-B854-E2E9482D9D16}" srcOrd="1" destOrd="0" presId="urn:microsoft.com/office/officeart/2005/8/layout/process5"/>
    <dgm:cxn modelId="{FDD5DF21-F838-48EE-BEB4-387584EC0389}" type="presOf" srcId="{4BFD6FB8-C458-486E-B7C5-170A8B04715C}" destId="{268BF6CC-6E6F-4AEE-9179-71EE1F29EDF9}" srcOrd="1" destOrd="0" presId="urn:microsoft.com/office/officeart/2005/8/layout/process5"/>
    <dgm:cxn modelId="{6EFBB22A-9523-4B1D-9497-CB1FB70BC74D}" type="presOf" srcId="{21C22091-A0AC-453D-AD19-31552FEE34CC}" destId="{14478888-F44B-4D30-8374-AEC340AC6494}" srcOrd="0" destOrd="0" presId="urn:microsoft.com/office/officeart/2005/8/layout/process5"/>
    <dgm:cxn modelId="{34D2052B-354C-44CC-86A5-5F39AC1303D8}" type="presOf" srcId="{4BFD6FB8-C458-486E-B7C5-170A8B04715C}" destId="{C1197D6E-0C8B-4C01-A230-7CED35206793}" srcOrd="0" destOrd="0" presId="urn:microsoft.com/office/officeart/2005/8/layout/process5"/>
    <dgm:cxn modelId="{846E285D-9A24-4AC7-912C-AF550D72A897}" type="presOf" srcId="{0B910EC5-A3FE-4A2C-9603-E2BBCBC0D563}" destId="{E5D88DF1-A5B5-4FC6-A506-5C142B7FA970}" srcOrd="0" destOrd="0" presId="urn:microsoft.com/office/officeart/2005/8/layout/process5"/>
    <dgm:cxn modelId="{E638AC5D-8300-4A81-B376-2B465C60D81B}" type="presOf" srcId="{96ED7ACE-9615-40BB-9A8A-AD76916CBD64}" destId="{E8F21B71-F8A3-49D0-B768-AD47A52E5B5C}" srcOrd="0" destOrd="0" presId="urn:microsoft.com/office/officeart/2005/8/layout/process5"/>
    <dgm:cxn modelId="{8F31DB5F-812E-4785-88BD-729733647397}" srcId="{BD557FD3-D376-430D-81C1-BE0D66869146}" destId="{A357BADF-D350-4520-9CC2-06CB0043973C}" srcOrd="2" destOrd="0" parTransId="{D673D653-6B0D-4CF1-9622-D242FCEB28A2}" sibTransId="{4BFD6FB8-C458-486E-B7C5-170A8B04715C}"/>
    <dgm:cxn modelId="{B606BC6D-B692-4831-86AD-C0DDC0558E82}" type="presOf" srcId="{51F6C156-7D93-4A2D-AF24-9334D4584A20}" destId="{FA6D2B04-9FDA-46BA-A2BD-EC670D7DA92A}" srcOrd="1" destOrd="0" presId="urn:microsoft.com/office/officeart/2005/8/layout/process5"/>
    <dgm:cxn modelId="{723C9675-7209-4947-B23A-DC4355FF5F97}" srcId="{BD557FD3-D376-430D-81C1-BE0D66869146}" destId="{96ED7ACE-9615-40BB-9A8A-AD76916CBD64}" srcOrd="6" destOrd="0" parTransId="{40114F63-19C3-478A-A0F9-50D0412C1B5F}" sibTransId="{87D0F11D-7AD5-4783-83CC-E61BB7A158C6}"/>
    <dgm:cxn modelId="{4CD8C076-3683-47AE-B959-69E322FA49A2}" type="presOf" srcId="{F5C2E01D-9286-4FEC-A5C4-CF2093637A6F}" destId="{D831CC5A-594E-4E59-A203-E137110EA070}" srcOrd="0" destOrd="0" presId="urn:microsoft.com/office/officeart/2005/8/layout/process5"/>
    <dgm:cxn modelId="{2C563C83-D697-4953-A40B-885104040D6E}" srcId="{BD557FD3-D376-430D-81C1-BE0D66869146}" destId="{19D304A3-39AA-426F-B5D9-1EF81D002F06}" srcOrd="1" destOrd="0" parTransId="{C67D3A80-CA8A-47A1-AA59-D655166F3D26}" sibTransId="{F5C2E01D-9286-4FEC-A5C4-CF2093637A6F}"/>
    <dgm:cxn modelId="{8496A199-FE65-4CE0-B441-790E82650CE8}" type="presOf" srcId="{6D49B9AB-EA0E-4109-B63D-C4B2CE346416}" destId="{35B81BAB-0B12-4A9A-AB6D-12B96F4C0045}" srcOrd="1" destOrd="0" presId="urn:microsoft.com/office/officeart/2005/8/layout/process5"/>
    <dgm:cxn modelId="{D48D87A4-AB7B-4E63-A7AC-3602810C3C2C}" srcId="{BD557FD3-D376-430D-81C1-BE0D66869146}" destId="{0B910EC5-A3FE-4A2C-9603-E2BBCBC0D563}" srcOrd="0" destOrd="0" parTransId="{577AED0C-3481-42C0-A37C-E5547910C66A}" sibTransId="{1B6D2071-A3E5-43E4-A55B-E75BFB9E7952}"/>
    <dgm:cxn modelId="{5F7A68A6-4801-4B01-8B51-A566F0ECC128}" srcId="{BD557FD3-D376-430D-81C1-BE0D66869146}" destId="{21C22091-A0AC-453D-AD19-31552FEE34CC}" srcOrd="3" destOrd="0" parTransId="{4DDC8E5B-728F-4C5E-9D0D-14DFC2DA32F1}" sibTransId="{51F6C156-7D93-4A2D-AF24-9334D4584A20}"/>
    <dgm:cxn modelId="{4254B1A9-D284-4A33-88DB-99CB46BE84CB}" type="presOf" srcId="{98CB3C12-156E-4ECB-A755-98C5EE1AADD3}" destId="{14D65F33-6900-4472-AAC4-A0760C7B3B7D}" srcOrd="0" destOrd="0" presId="urn:microsoft.com/office/officeart/2005/8/layout/process5"/>
    <dgm:cxn modelId="{BC39BDB1-A41D-44A6-9C0B-3AA1099338B1}" type="presOf" srcId="{A357BADF-D350-4520-9CC2-06CB0043973C}" destId="{A87E1F5D-119E-4C05-8154-C40225812F46}" srcOrd="0" destOrd="0" presId="urn:microsoft.com/office/officeart/2005/8/layout/process5"/>
    <dgm:cxn modelId="{F9D931D1-DA8F-4A9B-8474-067D14DFA963}" type="presOf" srcId="{B8482EED-11BD-4CC3-834C-BD9AA76AEFC8}" destId="{5FD5BEDB-0E7A-47CD-BDE4-7102EE3D3703}" srcOrd="1" destOrd="0" presId="urn:microsoft.com/office/officeart/2005/8/layout/process5"/>
    <dgm:cxn modelId="{013C08DB-1DDE-4F7F-AAD5-24A2FE34DF31}" srcId="{BD557FD3-D376-430D-81C1-BE0D66869146}" destId="{98CB3C12-156E-4ECB-A755-98C5EE1AADD3}" srcOrd="5" destOrd="0" parTransId="{89340E99-FD00-4077-93B6-2F1B7F297A70}" sibTransId="{B8482EED-11BD-4CC3-834C-BD9AA76AEFC8}"/>
    <dgm:cxn modelId="{342536E3-45CF-4D67-AE2D-DA2320B3BD0B}" type="presOf" srcId="{6D49B9AB-EA0E-4109-B63D-C4B2CE346416}" destId="{D64C3B66-117D-489A-B132-B0218CD319DA}" srcOrd="0" destOrd="0" presId="urn:microsoft.com/office/officeart/2005/8/layout/process5"/>
    <dgm:cxn modelId="{02A337EB-26D3-48F5-8C82-E698C07B1607}" type="presOf" srcId="{EDC0AA05-B4A7-4E6F-BEA3-33BC3E626240}" destId="{6405C7D1-D928-4BEE-9C10-CB4229D8594A}" srcOrd="0" destOrd="0" presId="urn:microsoft.com/office/officeart/2005/8/layout/process5"/>
    <dgm:cxn modelId="{23BC78F4-313F-41B4-8ED8-C894026B3A2D}" type="presOf" srcId="{51F6C156-7D93-4A2D-AF24-9334D4584A20}" destId="{5D72B7BC-C3F6-40AE-BF5C-305A4F14CFBB}" srcOrd="0" destOrd="0" presId="urn:microsoft.com/office/officeart/2005/8/layout/process5"/>
    <dgm:cxn modelId="{8527E3F5-D3DC-4B9A-AF3E-43849C1074A2}" type="presOf" srcId="{19D304A3-39AA-426F-B5D9-1EF81D002F06}" destId="{897F5819-CAFB-4177-A52A-72865E759791}" srcOrd="0" destOrd="0" presId="urn:microsoft.com/office/officeart/2005/8/layout/process5"/>
    <dgm:cxn modelId="{CEB4E8F6-B36E-4FC9-87FB-32043C68CD17}" type="presOf" srcId="{1B6D2071-A3E5-43E4-A55B-E75BFB9E7952}" destId="{83199736-2F11-4375-93CC-95DC74113710}" srcOrd="0" destOrd="0" presId="urn:microsoft.com/office/officeart/2005/8/layout/process5"/>
    <dgm:cxn modelId="{05CC39B4-24EB-4FE9-9208-05D06C0C3687}" type="presParOf" srcId="{FB5EA49F-F4E6-473D-BA20-5BD2D17D4C0A}" destId="{E5D88DF1-A5B5-4FC6-A506-5C142B7FA970}" srcOrd="0" destOrd="0" presId="urn:microsoft.com/office/officeart/2005/8/layout/process5"/>
    <dgm:cxn modelId="{A2967B9B-B4E1-4F2B-AFED-7418F3B884A0}" type="presParOf" srcId="{FB5EA49F-F4E6-473D-BA20-5BD2D17D4C0A}" destId="{83199736-2F11-4375-93CC-95DC74113710}" srcOrd="1" destOrd="0" presId="urn:microsoft.com/office/officeart/2005/8/layout/process5"/>
    <dgm:cxn modelId="{831B85C8-55EA-4967-AF6C-93AD075BA451}" type="presParOf" srcId="{83199736-2F11-4375-93CC-95DC74113710}" destId="{DBB01BF3-4E3C-4468-BC3C-2941AE14B44B}" srcOrd="0" destOrd="0" presId="urn:microsoft.com/office/officeart/2005/8/layout/process5"/>
    <dgm:cxn modelId="{3868A605-23DF-4DB3-B328-1B4FA17BE207}" type="presParOf" srcId="{FB5EA49F-F4E6-473D-BA20-5BD2D17D4C0A}" destId="{897F5819-CAFB-4177-A52A-72865E759791}" srcOrd="2" destOrd="0" presId="urn:microsoft.com/office/officeart/2005/8/layout/process5"/>
    <dgm:cxn modelId="{1BD416EA-98D0-4D41-A5FB-754DB6C6A6E5}" type="presParOf" srcId="{FB5EA49F-F4E6-473D-BA20-5BD2D17D4C0A}" destId="{D831CC5A-594E-4E59-A203-E137110EA070}" srcOrd="3" destOrd="0" presId="urn:microsoft.com/office/officeart/2005/8/layout/process5"/>
    <dgm:cxn modelId="{ACF4B70E-47F3-43D3-BD4E-5C07DF81D040}" type="presParOf" srcId="{D831CC5A-594E-4E59-A203-E137110EA070}" destId="{C6EB76E8-5A21-4214-B854-E2E9482D9D16}" srcOrd="0" destOrd="0" presId="urn:microsoft.com/office/officeart/2005/8/layout/process5"/>
    <dgm:cxn modelId="{FF73B0FB-1F4C-4885-98ED-E5A19068C104}" type="presParOf" srcId="{FB5EA49F-F4E6-473D-BA20-5BD2D17D4C0A}" destId="{A87E1F5D-119E-4C05-8154-C40225812F46}" srcOrd="4" destOrd="0" presId="urn:microsoft.com/office/officeart/2005/8/layout/process5"/>
    <dgm:cxn modelId="{501D3356-D14E-496E-87E2-969EDB11A454}" type="presParOf" srcId="{FB5EA49F-F4E6-473D-BA20-5BD2D17D4C0A}" destId="{C1197D6E-0C8B-4C01-A230-7CED35206793}" srcOrd="5" destOrd="0" presId="urn:microsoft.com/office/officeart/2005/8/layout/process5"/>
    <dgm:cxn modelId="{3EF1ED1B-2E54-4BD6-A759-0EAFBC7DE8AA}" type="presParOf" srcId="{C1197D6E-0C8B-4C01-A230-7CED35206793}" destId="{268BF6CC-6E6F-4AEE-9179-71EE1F29EDF9}" srcOrd="0" destOrd="0" presId="urn:microsoft.com/office/officeart/2005/8/layout/process5"/>
    <dgm:cxn modelId="{5AB62155-D925-468E-A108-87083032086A}" type="presParOf" srcId="{FB5EA49F-F4E6-473D-BA20-5BD2D17D4C0A}" destId="{14478888-F44B-4D30-8374-AEC340AC6494}" srcOrd="6" destOrd="0" presId="urn:microsoft.com/office/officeart/2005/8/layout/process5"/>
    <dgm:cxn modelId="{C8501B20-6DCB-4AFC-999B-0DD38C4DB227}" type="presParOf" srcId="{FB5EA49F-F4E6-473D-BA20-5BD2D17D4C0A}" destId="{5D72B7BC-C3F6-40AE-BF5C-305A4F14CFBB}" srcOrd="7" destOrd="0" presId="urn:microsoft.com/office/officeart/2005/8/layout/process5"/>
    <dgm:cxn modelId="{3B9AE054-E328-451A-8422-C25D3B7A177D}" type="presParOf" srcId="{5D72B7BC-C3F6-40AE-BF5C-305A4F14CFBB}" destId="{FA6D2B04-9FDA-46BA-A2BD-EC670D7DA92A}" srcOrd="0" destOrd="0" presId="urn:microsoft.com/office/officeart/2005/8/layout/process5"/>
    <dgm:cxn modelId="{F06564BA-0CA1-4005-891E-FFBD646D905B}" type="presParOf" srcId="{FB5EA49F-F4E6-473D-BA20-5BD2D17D4C0A}" destId="{6405C7D1-D928-4BEE-9C10-CB4229D8594A}" srcOrd="8" destOrd="0" presId="urn:microsoft.com/office/officeart/2005/8/layout/process5"/>
    <dgm:cxn modelId="{D3BB53D9-9ACE-446A-9AE9-7B3FF83A246F}" type="presParOf" srcId="{FB5EA49F-F4E6-473D-BA20-5BD2D17D4C0A}" destId="{D64C3B66-117D-489A-B132-B0218CD319DA}" srcOrd="9" destOrd="0" presId="urn:microsoft.com/office/officeart/2005/8/layout/process5"/>
    <dgm:cxn modelId="{004B9E3E-39B4-4003-9E9B-75FC516CF8F7}" type="presParOf" srcId="{D64C3B66-117D-489A-B132-B0218CD319DA}" destId="{35B81BAB-0B12-4A9A-AB6D-12B96F4C0045}" srcOrd="0" destOrd="0" presId="urn:microsoft.com/office/officeart/2005/8/layout/process5"/>
    <dgm:cxn modelId="{29919B49-D166-49D4-92FA-00C30253EA41}" type="presParOf" srcId="{FB5EA49F-F4E6-473D-BA20-5BD2D17D4C0A}" destId="{14D65F33-6900-4472-AAC4-A0760C7B3B7D}" srcOrd="10" destOrd="0" presId="urn:microsoft.com/office/officeart/2005/8/layout/process5"/>
    <dgm:cxn modelId="{C9E43DB4-4408-4D2E-A7C4-66F3D18116BA}" type="presParOf" srcId="{FB5EA49F-F4E6-473D-BA20-5BD2D17D4C0A}" destId="{95BFFFD0-7ABF-4F72-B13D-F0C102AA353E}" srcOrd="11" destOrd="0" presId="urn:microsoft.com/office/officeart/2005/8/layout/process5"/>
    <dgm:cxn modelId="{FCF5B7D6-B407-4EDD-B887-2D02D6EDF0FB}" type="presParOf" srcId="{95BFFFD0-7ABF-4F72-B13D-F0C102AA353E}" destId="{5FD5BEDB-0E7A-47CD-BDE4-7102EE3D3703}" srcOrd="0" destOrd="0" presId="urn:microsoft.com/office/officeart/2005/8/layout/process5"/>
    <dgm:cxn modelId="{450FC9F0-F97F-4375-B7E9-CEDD1F2F17C4}" type="presParOf" srcId="{FB5EA49F-F4E6-473D-BA20-5BD2D17D4C0A}" destId="{E8F21B71-F8A3-49D0-B768-AD47A52E5B5C}"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880FBB-D96C-4EB0-A0E7-25CE8603763A}" type="doc">
      <dgm:prSet loTypeId="urn:microsoft.com/office/officeart/2005/8/layout/hProcess9" loCatId="process" qsTypeId="urn:microsoft.com/office/officeart/2005/8/quickstyle/simple1" qsCatId="simple" csTypeId="urn:microsoft.com/office/officeart/2005/8/colors/accent3_5" csCatId="accent3" phldr="1"/>
      <dgm:spPr/>
      <dgm:t>
        <a:bodyPr/>
        <a:lstStyle/>
        <a:p>
          <a:endParaRPr lang="en-IN"/>
        </a:p>
      </dgm:t>
    </dgm:pt>
    <dgm:pt modelId="{94D92EDC-FEF2-4929-A760-CD1163ABEEAD}">
      <dgm:prSet phldrT="[Text]" custT="1"/>
      <dgm:spPr/>
      <dgm:t>
        <a:bodyPr/>
        <a:lstStyle/>
        <a:p>
          <a:pPr defTabSz="622300"/>
          <a:r>
            <a:rPr lang="en-IN" sz="2000" b="1" dirty="0">
              <a:latin typeface="Garamond" panose="02020404030301010803" pitchFamily="18" charset="0"/>
            </a:rPr>
            <a:t>1996</a:t>
          </a:r>
          <a:r>
            <a:rPr lang="en-IN" sz="2400" b="1" dirty="0">
              <a:latin typeface="Garamond" panose="02020404030301010803" pitchFamily="18" charset="0"/>
            </a:rPr>
            <a:t> </a:t>
          </a:r>
        </a:p>
        <a:p>
          <a:pPr defTabSz="622300"/>
          <a:r>
            <a:rPr lang="en-IN" sz="1200" b="1" dirty="0">
              <a:latin typeface="Garamond" panose="02020404030301010803" pitchFamily="18" charset="0"/>
            </a:rPr>
            <a:t>[GSR 134 dated 28.02.1996]</a:t>
          </a:r>
          <a:endParaRPr lang="en-IN" sz="1600" dirty="0">
            <a:latin typeface="Garamond" panose="02020404030301010803" pitchFamily="18" charset="0"/>
          </a:endParaRPr>
        </a:p>
        <a:p>
          <a:pPr defTabSz="622300"/>
          <a:r>
            <a:rPr lang="en-US" sz="1400" dirty="0">
              <a:latin typeface="Garamond" panose="02020404030301010803" pitchFamily="18" charset="0"/>
            </a:rPr>
            <a:t>Introduced Options for:</a:t>
          </a:r>
          <a:endParaRPr lang="en-IN" sz="1400" dirty="0"/>
        </a:p>
      </dgm:t>
    </dgm:pt>
    <dgm:pt modelId="{20F288AE-FED2-4B4F-8EDF-D2CA844E0FA0}" type="parTrans" cxnId="{712B3E27-C883-465F-AE14-B87DAF88993E}">
      <dgm:prSet/>
      <dgm:spPr/>
      <dgm:t>
        <a:bodyPr/>
        <a:lstStyle/>
        <a:p>
          <a:endParaRPr lang="en-IN"/>
        </a:p>
      </dgm:t>
    </dgm:pt>
    <dgm:pt modelId="{165DBDC3-C5E8-4EBA-B410-6040961DCAD8}" type="sibTrans" cxnId="{712B3E27-C883-465F-AE14-B87DAF88993E}">
      <dgm:prSet/>
      <dgm:spPr/>
      <dgm:t>
        <a:bodyPr/>
        <a:lstStyle/>
        <a:p>
          <a:endParaRPr lang="en-IN"/>
        </a:p>
      </dgm:t>
    </dgm:pt>
    <dgm:pt modelId="{50F783A8-0561-45B5-BC3B-3B5053691948}">
      <dgm:prSet phldrT="[Text]"/>
      <dgm:spPr/>
      <dgm:t>
        <a:bodyPr/>
        <a:lstStyle/>
        <a:p>
          <a:pPr marL="0" indent="0" algn="l" defTabSz="179388"/>
          <a:r>
            <a:rPr lang="en-IN" sz="1100" dirty="0">
              <a:latin typeface="Garamond" panose="02020404030301010803" pitchFamily="18" charset="0"/>
            </a:rPr>
            <a:t>	Contribution on higher wages exceeding the statutory limit (</a:t>
          </a:r>
          <a:r>
            <a:rPr lang="en-IN" sz="1100" b="1" dirty="0">
              <a:latin typeface="Garamond" panose="02020404030301010803" pitchFamily="18" charset="0"/>
            </a:rPr>
            <a:t>Para – 11</a:t>
          </a:r>
          <a:r>
            <a:rPr lang="en-IN" sz="1100" dirty="0">
              <a:latin typeface="Garamond" panose="02020404030301010803" pitchFamily="18" charset="0"/>
            </a:rPr>
            <a:t>)</a:t>
          </a:r>
          <a:endParaRPr lang="en-IN" sz="1100" dirty="0"/>
        </a:p>
      </dgm:t>
    </dgm:pt>
    <dgm:pt modelId="{D92D402D-E8AB-437C-9976-1749692545B2}" type="parTrans" cxnId="{C508636F-55F0-4796-8695-C68C528462C6}">
      <dgm:prSet/>
      <dgm:spPr/>
      <dgm:t>
        <a:bodyPr/>
        <a:lstStyle/>
        <a:p>
          <a:endParaRPr lang="en-IN"/>
        </a:p>
      </dgm:t>
    </dgm:pt>
    <dgm:pt modelId="{7A86C144-7A0B-4016-B7B1-244D863A359E}" type="sibTrans" cxnId="{C508636F-55F0-4796-8695-C68C528462C6}">
      <dgm:prSet/>
      <dgm:spPr/>
      <dgm:t>
        <a:bodyPr/>
        <a:lstStyle/>
        <a:p>
          <a:endParaRPr lang="en-IN"/>
        </a:p>
      </dgm:t>
    </dgm:pt>
    <dgm:pt modelId="{BF0184AE-567D-48A8-B9EF-9D76D84E53FD}">
      <dgm:prSet phldrT="[Text]" custT="1"/>
      <dgm:spPr/>
      <dgm:t>
        <a:bodyPr/>
        <a:lstStyle/>
        <a:p>
          <a:r>
            <a:rPr lang="en-US" sz="2000" b="1" dirty="0">
              <a:solidFill>
                <a:schemeClr val="bg1"/>
              </a:solidFill>
              <a:latin typeface="Garamond" panose="02020404030301010803" pitchFamily="18" charset="0"/>
            </a:rPr>
            <a:t>2008</a:t>
          </a:r>
        </a:p>
        <a:p>
          <a:r>
            <a:rPr lang="en-US" sz="1200" b="1" dirty="0">
              <a:solidFill>
                <a:schemeClr val="bg1"/>
              </a:solidFill>
              <a:latin typeface="Garamond" panose="02020404030301010803" pitchFamily="18" charset="0"/>
            </a:rPr>
            <a:t>[GSR. 688(E) dated 26.09.2008]</a:t>
          </a:r>
          <a:endParaRPr lang="en-IN" sz="1200" b="1" dirty="0">
            <a:solidFill>
              <a:schemeClr val="bg1"/>
            </a:solidFill>
          </a:endParaRPr>
        </a:p>
      </dgm:t>
    </dgm:pt>
    <dgm:pt modelId="{51A634A2-972F-4F06-842D-0E61AB29A59F}" type="parTrans" cxnId="{554A7A8F-19C8-4BA4-86A4-3DC34CD8C728}">
      <dgm:prSet/>
      <dgm:spPr/>
      <dgm:t>
        <a:bodyPr/>
        <a:lstStyle/>
        <a:p>
          <a:endParaRPr lang="en-IN"/>
        </a:p>
      </dgm:t>
    </dgm:pt>
    <dgm:pt modelId="{0AAD0323-6906-4BB4-94B9-25E775030DAF}" type="sibTrans" cxnId="{554A7A8F-19C8-4BA4-86A4-3DC34CD8C728}">
      <dgm:prSet/>
      <dgm:spPr/>
      <dgm:t>
        <a:bodyPr/>
        <a:lstStyle/>
        <a:p>
          <a:endParaRPr lang="en-IN"/>
        </a:p>
      </dgm:t>
    </dgm:pt>
    <dgm:pt modelId="{EFD285B9-D417-4F7C-8300-CB61AABBD334}">
      <dgm:prSet/>
      <dgm:spPr/>
      <dgm:t>
        <a:bodyPr/>
        <a:lstStyle/>
        <a:p>
          <a:pPr marL="0" indent="0" algn="l" defTabSz="179388"/>
          <a:r>
            <a:rPr lang="en-IN" sz="1100" dirty="0">
              <a:latin typeface="Garamond" panose="02020404030301010803" pitchFamily="18" charset="0"/>
            </a:rPr>
            <a:t>	Commutation (</a:t>
          </a:r>
          <a:r>
            <a:rPr lang="en-IN" sz="1100" b="1" dirty="0">
              <a:latin typeface="Garamond" panose="02020404030301010803" pitchFamily="18" charset="0"/>
            </a:rPr>
            <a:t>Para 12 A</a:t>
          </a:r>
          <a:endParaRPr lang="en-IN" sz="1100" dirty="0">
            <a:latin typeface="Garamond" panose="02020404030301010803" pitchFamily="18" charset="0"/>
          </a:endParaRPr>
        </a:p>
      </dgm:t>
    </dgm:pt>
    <dgm:pt modelId="{A9AC6592-EDBD-447F-BB3E-045C1D80B35B}" type="parTrans" cxnId="{56ADB837-F251-4E3E-B68A-1DED95BF7399}">
      <dgm:prSet/>
      <dgm:spPr/>
      <dgm:t>
        <a:bodyPr/>
        <a:lstStyle/>
        <a:p>
          <a:endParaRPr lang="en-IN"/>
        </a:p>
      </dgm:t>
    </dgm:pt>
    <dgm:pt modelId="{EA122850-72F4-40CA-92ED-7D436919EFA8}" type="sibTrans" cxnId="{56ADB837-F251-4E3E-B68A-1DED95BF7399}">
      <dgm:prSet/>
      <dgm:spPr/>
      <dgm:t>
        <a:bodyPr/>
        <a:lstStyle/>
        <a:p>
          <a:endParaRPr lang="en-IN"/>
        </a:p>
      </dgm:t>
    </dgm:pt>
    <dgm:pt modelId="{4AB0BA3A-34CA-4F01-AC5B-CA73AF65147F}">
      <dgm:prSet phldrT="[Text]" custT="1"/>
      <dgm:spPr/>
      <dgm:t>
        <a:bodyPr/>
        <a:lstStyle/>
        <a:p>
          <a:r>
            <a:rPr lang="en-IN" sz="2000" b="1" dirty="0"/>
            <a:t>2004 </a:t>
          </a:r>
        </a:p>
        <a:p>
          <a:r>
            <a:rPr lang="en-IN" sz="1200" b="1" dirty="0"/>
            <a:t>[EPFO circular No. Pen 4(38)/96/WB/59867 dated 01.12.2004]</a:t>
          </a:r>
        </a:p>
      </dgm:t>
    </dgm:pt>
    <dgm:pt modelId="{B090D991-0DE8-481E-9ED0-3854D2CE2328}" type="parTrans" cxnId="{11E337FA-0BD9-478B-AFDE-413C963EE081}">
      <dgm:prSet/>
      <dgm:spPr/>
      <dgm:t>
        <a:bodyPr/>
        <a:lstStyle/>
        <a:p>
          <a:endParaRPr lang="en-IN"/>
        </a:p>
      </dgm:t>
    </dgm:pt>
    <dgm:pt modelId="{09F50808-5949-4DB5-80D5-38EDBCF322F3}" type="sibTrans" cxnId="{11E337FA-0BD9-478B-AFDE-413C963EE081}">
      <dgm:prSet/>
      <dgm:spPr/>
      <dgm:t>
        <a:bodyPr/>
        <a:lstStyle/>
        <a:p>
          <a:endParaRPr lang="en-IN"/>
        </a:p>
      </dgm:t>
    </dgm:pt>
    <dgm:pt modelId="{359EE67C-888C-44EA-8DCF-53E8A43C07CD}">
      <dgm:prSet phldrT="[Text]"/>
      <dgm:spPr/>
      <dgm:t>
        <a:bodyPr/>
        <a:lstStyle/>
        <a:p>
          <a:r>
            <a:rPr lang="en-IN" sz="1100" b="1" dirty="0"/>
            <a:t>Option to Contribute on Higher Wages</a:t>
          </a:r>
          <a:r>
            <a:rPr lang="en-IN" sz="1100" dirty="0"/>
            <a:t> </a:t>
          </a:r>
          <a:r>
            <a:rPr lang="en-IN" sz="1100" b="1" dirty="0"/>
            <a:t>was stopped.</a:t>
          </a:r>
          <a:endParaRPr lang="en-IN" sz="1100" dirty="0"/>
        </a:p>
      </dgm:t>
    </dgm:pt>
    <dgm:pt modelId="{CAD7BA6C-A2B2-4D1F-BC40-B26485DE04A6}" type="parTrans" cxnId="{43064C1E-5C4C-4E2C-89F5-BC3326E5BE4C}">
      <dgm:prSet/>
      <dgm:spPr/>
      <dgm:t>
        <a:bodyPr/>
        <a:lstStyle/>
        <a:p>
          <a:endParaRPr lang="en-IN"/>
        </a:p>
      </dgm:t>
    </dgm:pt>
    <dgm:pt modelId="{84ED39E1-9762-4C5E-A462-A5CDCD14CB23}" type="sibTrans" cxnId="{43064C1E-5C4C-4E2C-89F5-BC3326E5BE4C}">
      <dgm:prSet/>
      <dgm:spPr/>
      <dgm:t>
        <a:bodyPr/>
        <a:lstStyle/>
        <a:p>
          <a:endParaRPr lang="en-IN"/>
        </a:p>
      </dgm:t>
    </dgm:pt>
    <dgm:pt modelId="{DCAC1EEF-670E-40F1-A9EB-EAA2455BE144}">
      <dgm:prSet/>
      <dgm:spPr/>
      <dgm:t>
        <a:bodyPr/>
        <a:lstStyle/>
        <a:p>
          <a:pPr marL="0" indent="0" algn="l" defTabSz="179388"/>
          <a:r>
            <a:rPr lang="en-IN" sz="1100" dirty="0">
              <a:latin typeface="Garamond" panose="02020404030301010803" pitchFamily="18" charset="0"/>
            </a:rPr>
            <a:t>	Return of Capital (</a:t>
          </a:r>
          <a:r>
            <a:rPr lang="en-IN" sz="1100" b="1" dirty="0">
              <a:latin typeface="Garamond" panose="02020404030301010803" pitchFamily="18" charset="0"/>
            </a:rPr>
            <a:t>Para 13</a:t>
          </a:r>
          <a:r>
            <a:rPr lang="en-IN" sz="1100" dirty="0">
              <a:latin typeface="Garamond" panose="02020404030301010803" pitchFamily="18" charset="0"/>
            </a:rPr>
            <a:t>)</a:t>
          </a:r>
        </a:p>
      </dgm:t>
    </dgm:pt>
    <dgm:pt modelId="{53D79316-38C0-4191-86ED-781DFBC72EBB}" type="parTrans" cxnId="{A2C26099-8618-4EC5-A9D3-80ED1ADC0629}">
      <dgm:prSet/>
      <dgm:spPr/>
      <dgm:t>
        <a:bodyPr/>
        <a:lstStyle/>
        <a:p>
          <a:endParaRPr lang="en-IN"/>
        </a:p>
      </dgm:t>
    </dgm:pt>
    <dgm:pt modelId="{58BFAACC-B0DC-4878-919F-1FF1A455AAB2}" type="sibTrans" cxnId="{A2C26099-8618-4EC5-A9D3-80ED1ADC0629}">
      <dgm:prSet/>
      <dgm:spPr/>
      <dgm:t>
        <a:bodyPr/>
        <a:lstStyle/>
        <a:p>
          <a:endParaRPr lang="en-IN"/>
        </a:p>
      </dgm:t>
    </dgm:pt>
    <dgm:pt modelId="{00BA1655-5D1F-4337-B891-B6A27725399D}">
      <dgm:prSet phldrT="[Text]"/>
      <dgm:spPr/>
      <dgm:t>
        <a:bodyPr/>
        <a:lstStyle/>
        <a:p>
          <a:r>
            <a:rPr lang="en-IN" sz="1100" b="0" dirty="0"/>
            <a:t> However, the members who were already contributing on higher wages before this notification were allowed to contribute on higher wages.</a:t>
          </a:r>
        </a:p>
      </dgm:t>
    </dgm:pt>
    <dgm:pt modelId="{71A0CE57-65B9-4C5D-AE9B-1F16D43A8AA1}" type="parTrans" cxnId="{1A32F655-D6DA-4125-B547-A64585739348}">
      <dgm:prSet/>
      <dgm:spPr/>
      <dgm:t>
        <a:bodyPr/>
        <a:lstStyle/>
        <a:p>
          <a:endParaRPr lang="en-IN"/>
        </a:p>
      </dgm:t>
    </dgm:pt>
    <dgm:pt modelId="{5685B6AE-6C67-4E66-B275-DDC64CD6BDD2}" type="sibTrans" cxnId="{1A32F655-D6DA-4125-B547-A64585739348}">
      <dgm:prSet/>
      <dgm:spPr/>
      <dgm:t>
        <a:bodyPr/>
        <a:lstStyle/>
        <a:p>
          <a:endParaRPr lang="en-IN"/>
        </a:p>
      </dgm:t>
    </dgm:pt>
    <dgm:pt modelId="{5CA30A6F-A316-4049-B451-AFB42472586C}">
      <dgm:prSet phldrT="[Text]"/>
      <dgm:spPr/>
      <dgm:t>
        <a:bodyPr/>
        <a:lstStyle/>
        <a:p>
          <a:r>
            <a:rPr lang="en-US" sz="1200" dirty="0">
              <a:solidFill>
                <a:schemeClr val="bg1"/>
              </a:solidFill>
              <a:latin typeface="Garamond" panose="02020404030301010803" pitchFamily="18" charset="0"/>
            </a:rPr>
            <a:t>The </a:t>
          </a:r>
          <a:r>
            <a:rPr lang="en-US" sz="1200" b="1" dirty="0">
              <a:solidFill>
                <a:schemeClr val="bg1"/>
              </a:solidFill>
              <a:latin typeface="Garamond" panose="02020404030301010803" pitchFamily="18" charset="0"/>
            </a:rPr>
            <a:t>Option for commutation</a:t>
          </a:r>
          <a:r>
            <a:rPr lang="en-US" sz="1200" dirty="0">
              <a:solidFill>
                <a:schemeClr val="bg1"/>
              </a:solidFill>
              <a:latin typeface="Garamond" panose="02020404030301010803" pitchFamily="18" charset="0"/>
            </a:rPr>
            <a:t> and </a:t>
          </a:r>
          <a:r>
            <a:rPr lang="en-US" sz="1200" b="1" dirty="0">
              <a:solidFill>
                <a:schemeClr val="bg1"/>
              </a:solidFill>
              <a:latin typeface="Garamond" panose="02020404030301010803" pitchFamily="18" charset="0"/>
            </a:rPr>
            <a:t>Option for Return of Capital </a:t>
          </a:r>
          <a:r>
            <a:rPr lang="en-US" sz="1200" dirty="0">
              <a:solidFill>
                <a:schemeClr val="bg1"/>
              </a:solidFill>
              <a:latin typeface="Garamond" panose="02020404030301010803" pitchFamily="18" charset="0"/>
            </a:rPr>
            <a:t>were </a:t>
          </a:r>
          <a:r>
            <a:rPr lang="en-US" sz="1200" b="1" dirty="0">
              <a:solidFill>
                <a:schemeClr val="bg1"/>
              </a:solidFill>
              <a:latin typeface="Garamond" panose="02020404030301010803" pitchFamily="18" charset="0"/>
            </a:rPr>
            <a:t>deleted</a:t>
          </a:r>
          <a:r>
            <a:rPr lang="en-US" sz="1200" dirty="0">
              <a:solidFill>
                <a:schemeClr val="bg1"/>
              </a:solidFill>
              <a:latin typeface="Garamond" panose="02020404030301010803" pitchFamily="18" charset="0"/>
            </a:rPr>
            <a:t> with effect from 26.09.2008</a:t>
          </a:r>
          <a:endParaRPr lang="en-IN" sz="1200" dirty="0">
            <a:solidFill>
              <a:schemeClr val="bg1"/>
            </a:solidFill>
          </a:endParaRPr>
        </a:p>
      </dgm:t>
    </dgm:pt>
    <dgm:pt modelId="{A9B05769-CC50-415D-861D-DEA8D23BC3F0}" type="parTrans" cxnId="{249E8526-CCA0-4BB7-BE62-1989BE64C531}">
      <dgm:prSet/>
      <dgm:spPr/>
      <dgm:t>
        <a:bodyPr/>
        <a:lstStyle/>
        <a:p>
          <a:endParaRPr lang="en-IN"/>
        </a:p>
      </dgm:t>
    </dgm:pt>
    <dgm:pt modelId="{978CE70E-6877-4721-9668-DE49A74B4A6B}" type="sibTrans" cxnId="{249E8526-CCA0-4BB7-BE62-1989BE64C531}">
      <dgm:prSet/>
      <dgm:spPr/>
      <dgm:t>
        <a:bodyPr/>
        <a:lstStyle/>
        <a:p>
          <a:endParaRPr lang="en-IN"/>
        </a:p>
      </dgm:t>
    </dgm:pt>
    <dgm:pt modelId="{2F516E14-46DC-4920-BCE6-B0B387DDE2AE}">
      <dgm:prSet phldrT="[Text]" custT="1"/>
      <dgm:spPr/>
      <dgm:t>
        <a:bodyPr/>
        <a:lstStyle/>
        <a:p>
          <a:r>
            <a:rPr lang="en-IN" sz="2000" b="1" dirty="0">
              <a:latin typeface="Garamond" panose="02020404030301010803" pitchFamily="18" charset="0"/>
            </a:rPr>
            <a:t>2014</a:t>
          </a:r>
        </a:p>
        <a:p>
          <a:r>
            <a:rPr lang="en-IN" sz="1200" b="1" dirty="0">
              <a:latin typeface="Garamond" panose="02020404030301010803" pitchFamily="18" charset="0"/>
            </a:rPr>
            <a:t>[G.S.R. No.609 (E) dated 22.08.2014 </a:t>
          </a:r>
          <a:r>
            <a:rPr lang="en-IN" sz="1200" dirty="0">
              <a:latin typeface="Garamond" panose="02020404030301010803" pitchFamily="18" charset="0"/>
            </a:rPr>
            <a:t>and circulated vide EPFO circular No. </a:t>
          </a:r>
          <a:r>
            <a:rPr lang="en-IN" sz="1200" b="1" dirty="0" err="1">
              <a:latin typeface="Garamond" panose="02020404030301010803" pitchFamily="18" charset="0"/>
            </a:rPr>
            <a:t>Acturial</a:t>
          </a:r>
          <a:r>
            <a:rPr lang="en-IN" sz="1200" b="1" dirty="0">
              <a:latin typeface="Garamond" panose="02020404030301010803" pitchFamily="18" charset="0"/>
            </a:rPr>
            <a:t>/18(2)2008/</a:t>
          </a:r>
          <a:r>
            <a:rPr lang="en-IN" sz="1200" b="1" dirty="0" err="1">
              <a:latin typeface="Garamond" panose="02020404030301010803" pitchFamily="18" charset="0"/>
            </a:rPr>
            <a:t>Vol.III</a:t>
          </a:r>
          <a:r>
            <a:rPr lang="en-IN" sz="1200" b="1" dirty="0">
              <a:latin typeface="Garamond" panose="02020404030301010803" pitchFamily="18" charset="0"/>
            </a:rPr>
            <a:t>/7738 dated 29.08.2014 ]</a:t>
          </a:r>
          <a:endParaRPr lang="en-IN" sz="1200" b="1" dirty="0"/>
        </a:p>
      </dgm:t>
    </dgm:pt>
    <dgm:pt modelId="{A560A5DC-3271-4BF5-9F6B-D82165D20E53}" type="parTrans" cxnId="{D9A45944-50A2-487B-BFE2-494627D75E88}">
      <dgm:prSet/>
      <dgm:spPr/>
      <dgm:t>
        <a:bodyPr/>
        <a:lstStyle/>
        <a:p>
          <a:endParaRPr lang="en-IN"/>
        </a:p>
      </dgm:t>
    </dgm:pt>
    <dgm:pt modelId="{1D961DA4-419E-478E-842F-C8A0C58FAC74}" type="sibTrans" cxnId="{D9A45944-50A2-487B-BFE2-494627D75E88}">
      <dgm:prSet/>
      <dgm:spPr/>
      <dgm:t>
        <a:bodyPr/>
        <a:lstStyle/>
        <a:p>
          <a:endParaRPr lang="en-IN"/>
        </a:p>
      </dgm:t>
    </dgm:pt>
    <dgm:pt modelId="{34D57BB0-8B5E-46BD-9908-C49785224B92}">
      <dgm:prSet phldrT="[Text]" custT="1"/>
      <dgm:spPr/>
      <dgm:t>
        <a:bodyPr/>
        <a:lstStyle/>
        <a:p>
          <a:r>
            <a:rPr lang="en-IN" sz="1200" b="1" dirty="0">
              <a:latin typeface="Garamond" panose="02020404030301010803" pitchFamily="18" charset="0"/>
            </a:rPr>
            <a:t>Omitted proviso to clause 11 (3) i.e. </a:t>
          </a:r>
          <a:r>
            <a:rPr lang="en-US" sz="1200" b="1" spc="-5" dirty="0">
              <a:solidFill>
                <a:schemeClr val="bg1"/>
              </a:solidFill>
              <a:latin typeface="Garamond" panose="02020404030301010803" pitchFamily="18" charset="0"/>
              <a:cs typeface="Trebuchet MS"/>
            </a:rPr>
            <a:t>option to contribute on actual</a:t>
          </a:r>
          <a:r>
            <a:rPr lang="en-US" sz="1200" b="1" spc="90" dirty="0">
              <a:solidFill>
                <a:schemeClr val="bg1"/>
              </a:solidFill>
              <a:latin typeface="Garamond" panose="02020404030301010803" pitchFamily="18" charset="0"/>
              <a:cs typeface="Trebuchet MS"/>
            </a:rPr>
            <a:t> </a:t>
          </a:r>
          <a:r>
            <a:rPr lang="en-US" sz="1200" b="1" spc="-5" dirty="0">
              <a:solidFill>
                <a:schemeClr val="bg1"/>
              </a:solidFill>
              <a:latin typeface="Garamond" panose="02020404030301010803" pitchFamily="18" charset="0"/>
              <a:cs typeface="Trebuchet MS"/>
            </a:rPr>
            <a:t>salary</a:t>
          </a:r>
          <a:endParaRPr lang="en-IN" sz="1200" b="1" dirty="0">
            <a:solidFill>
              <a:schemeClr val="bg1"/>
            </a:solidFill>
          </a:endParaRPr>
        </a:p>
      </dgm:t>
    </dgm:pt>
    <dgm:pt modelId="{84CF95D9-1CFA-419D-B088-2170C74B9B19}" type="parTrans" cxnId="{845B4A54-770E-484C-B362-39AEA5FCE6F9}">
      <dgm:prSet/>
      <dgm:spPr/>
      <dgm:t>
        <a:bodyPr/>
        <a:lstStyle/>
        <a:p>
          <a:endParaRPr lang="en-IN"/>
        </a:p>
      </dgm:t>
    </dgm:pt>
    <dgm:pt modelId="{2DAE5CA6-FCF4-4754-88DA-7106680EF227}" type="sibTrans" cxnId="{845B4A54-770E-484C-B362-39AEA5FCE6F9}">
      <dgm:prSet/>
      <dgm:spPr/>
      <dgm:t>
        <a:bodyPr/>
        <a:lstStyle/>
        <a:p>
          <a:endParaRPr lang="en-IN"/>
        </a:p>
      </dgm:t>
    </dgm:pt>
    <dgm:pt modelId="{5035F301-4046-4799-B5A2-297C5791610E}" type="pres">
      <dgm:prSet presAssocID="{6E880FBB-D96C-4EB0-A0E7-25CE8603763A}" presName="CompostProcess" presStyleCnt="0">
        <dgm:presLayoutVars>
          <dgm:dir/>
          <dgm:resizeHandles val="exact"/>
        </dgm:presLayoutVars>
      </dgm:prSet>
      <dgm:spPr/>
    </dgm:pt>
    <dgm:pt modelId="{F17497A4-7E8F-4EC2-81D5-B18A2232E707}" type="pres">
      <dgm:prSet presAssocID="{6E880FBB-D96C-4EB0-A0E7-25CE8603763A}" presName="arrow" presStyleLbl="bgShp" presStyleIdx="0" presStyleCnt="1"/>
      <dgm:spPr/>
    </dgm:pt>
    <dgm:pt modelId="{C41872AF-E89F-404E-AB0F-EF7106AB9AE8}" type="pres">
      <dgm:prSet presAssocID="{6E880FBB-D96C-4EB0-A0E7-25CE8603763A}" presName="linearProcess" presStyleCnt="0"/>
      <dgm:spPr/>
    </dgm:pt>
    <dgm:pt modelId="{47AD8EDE-E9B8-40AF-8087-09388F223060}" type="pres">
      <dgm:prSet presAssocID="{94D92EDC-FEF2-4929-A760-CD1163ABEEAD}" presName="textNode" presStyleLbl="node1" presStyleIdx="0" presStyleCnt="4" custScaleY="120265">
        <dgm:presLayoutVars>
          <dgm:bulletEnabled val="1"/>
        </dgm:presLayoutVars>
      </dgm:prSet>
      <dgm:spPr/>
    </dgm:pt>
    <dgm:pt modelId="{5A83B654-0D54-41DF-8F17-8DA0563C8FE1}" type="pres">
      <dgm:prSet presAssocID="{165DBDC3-C5E8-4EBA-B410-6040961DCAD8}" presName="sibTrans" presStyleCnt="0"/>
      <dgm:spPr/>
    </dgm:pt>
    <dgm:pt modelId="{F06BD977-610B-4F73-B7E9-BB26AA63DF96}" type="pres">
      <dgm:prSet presAssocID="{4AB0BA3A-34CA-4F01-AC5B-CA73AF65147F}" presName="textNode" presStyleLbl="node1" presStyleIdx="1" presStyleCnt="4" custScaleY="120265">
        <dgm:presLayoutVars>
          <dgm:bulletEnabled val="1"/>
        </dgm:presLayoutVars>
      </dgm:prSet>
      <dgm:spPr/>
    </dgm:pt>
    <dgm:pt modelId="{9C75F127-AD4A-4888-856F-CD79594F1B8E}" type="pres">
      <dgm:prSet presAssocID="{09F50808-5949-4DB5-80D5-38EDBCF322F3}" presName="sibTrans" presStyleCnt="0"/>
      <dgm:spPr/>
    </dgm:pt>
    <dgm:pt modelId="{9CC05D32-0A46-4536-8ED0-5CC2252C8B8A}" type="pres">
      <dgm:prSet presAssocID="{BF0184AE-567D-48A8-B9EF-9D76D84E53FD}" presName="textNode" presStyleLbl="node1" presStyleIdx="2" presStyleCnt="4" custScaleY="120265">
        <dgm:presLayoutVars>
          <dgm:bulletEnabled val="1"/>
        </dgm:presLayoutVars>
      </dgm:prSet>
      <dgm:spPr/>
    </dgm:pt>
    <dgm:pt modelId="{012E01FF-3030-47D5-A5BB-2CA16FB5AFD2}" type="pres">
      <dgm:prSet presAssocID="{0AAD0323-6906-4BB4-94B9-25E775030DAF}" presName="sibTrans" presStyleCnt="0"/>
      <dgm:spPr/>
    </dgm:pt>
    <dgm:pt modelId="{91474CCE-37A7-475B-A626-CB156C51BBB8}" type="pres">
      <dgm:prSet presAssocID="{2F516E14-46DC-4920-BCE6-B0B387DDE2AE}" presName="textNode" presStyleLbl="node1" presStyleIdx="3" presStyleCnt="4" custScaleY="125947">
        <dgm:presLayoutVars>
          <dgm:bulletEnabled val="1"/>
        </dgm:presLayoutVars>
      </dgm:prSet>
      <dgm:spPr/>
    </dgm:pt>
  </dgm:ptLst>
  <dgm:cxnLst>
    <dgm:cxn modelId="{07B59703-E386-41B3-A836-6BC1716E12DE}" type="presOf" srcId="{DCAC1EEF-670E-40F1-A9EB-EAA2455BE144}" destId="{47AD8EDE-E9B8-40AF-8087-09388F223060}" srcOrd="0" destOrd="3" presId="urn:microsoft.com/office/officeart/2005/8/layout/hProcess9"/>
    <dgm:cxn modelId="{C3904C08-6CDC-4E9F-9F08-B6FF4B410DE3}" type="presOf" srcId="{34D57BB0-8B5E-46BD-9908-C49785224B92}" destId="{91474CCE-37A7-475B-A626-CB156C51BBB8}" srcOrd="0" destOrd="1" presId="urn:microsoft.com/office/officeart/2005/8/layout/hProcess9"/>
    <dgm:cxn modelId="{43064C1E-5C4C-4E2C-89F5-BC3326E5BE4C}" srcId="{4AB0BA3A-34CA-4F01-AC5B-CA73AF65147F}" destId="{359EE67C-888C-44EA-8DCF-53E8A43C07CD}" srcOrd="0" destOrd="0" parTransId="{CAD7BA6C-A2B2-4D1F-BC40-B26485DE04A6}" sibTransId="{84ED39E1-9762-4C5E-A462-A5CDCD14CB23}"/>
    <dgm:cxn modelId="{249E8526-CCA0-4BB7-BE62-1989BE64C531}" srcId="{BF0184AE-567D-48A8-B9EF-9D76D84E53FD}" destId="{5CA30A6F-A316-4049-B451-AFB42472586C}" srcOrd="0" destOrd="0" parTransId="{A9B05769-CC50-415D-861D-DEA8D23BC3F0}" sibTransId="{978CE70E-6877-4721-9668-DE49A74B4A6B}"/>
    <dgm:cxn modelId="{712B3E27-C883-465F-AE14-B87DAF88993E}" srcId="{6E880FBB-D96C-4EB0-A0E7-25CE8603763A}" destId="{94D92EDC-FEF2-4929-A760-CD1163ABEEAD}" srcOrd="0" destOrd="0" parTransId="{20F288AE-FED2-4B4F-8EDF-D2CA844E0FA0}" sibTransId="{165DBDC3-C5E8-4EBA-B410-6040961DCAD8}"/>
    <dgm:cxn modelId="{867B3630-DCC5-4DC3-912F-6EEF924BC686}" type="presOf" srcId="{359EE67C-888C-44EA-8DCF-53E8A43C07CD}" destId="{F06BD977-610B-4F73-B7E9-BB26AA63DF96}" srcOrd="0" destOrd="1" presId="urn:microsoft.com/office/officeart/2005/8/layout/hProcess9"/>
    <dgm:cxn modelId="{16CB4830-4D2D-4D99-970F-5EB6B5E3A567}" type="presOf" srcId="{2F516E14-46DC-4920-BCE6-B0B387DDE2AE}" destId="{91474CCE-37A7-475B-A626-CB156C51BBB8}" srcOrd="0" destOrd="0" presId="urn:microsoft.com/office/officeart/2005/8/layout/hProcess9"/>
    <dgm:cxn modelId="{56ADB837-F251-4E3E-B68A-1DED95BF7399}" srcId="{94D92EDC-FEF2-4929-A760-CD1163ABEEAD}" destId="{EFD285B9-D417-4F7C-8300-CB61AABBD334}" srcOrd="1" destOrd="0" parTransId="{A9AC6592-EDBD-447F-BB3E-045C1D80B35B}" sibTransId="{EA122850-72F4-40CA-92ED-7D436919EFA8}"/>
    <dgm:cxn modelId="{D9A45944-50A2-487B-BFE2-494627D75E88}" srcId="{6E880FBB-D96C-4EB0-A0E7-25CE8603763A}" destId="{2F516E14-46DC-4920-BCE6-B0B387DDE2AE}" srcOrd="3" destOrd="0" parTransId="{A560A5DC-3271-4BF5-9F6B-D82165D20E53}" sibTransId="{1D961DA4-419E-478E-842F-C8A0C58FAC74}"/>
    <dgm:cxn modelId="{C508636F-55F0-4796-8695-C68C528462C6}" srcId="{94D92EDC-FEF2-4929-A760-CD1163ABEEAD}" destId="{50F783A8-0561-45B5-BC3B-3B5053691948}" srcOrd="0" destOrd="0" parTransId="{D92D402D-E8AB-437C-9976-1749692545B2}" sibTransId="{7A86C144-7A0B-4016-B7B1-244D863A359E}"/>
    <dgm:cxn modelId="{47FE4370-3F3C-4232-893B-9EACCEDD5A2C}" type="presOf" srcId="{6E880FBB-D96C-4EB0-A0E7-25CE8603763A}" destId="{5035F301-4046-4799-B5A2-297C5791610E}" srcOrd="0" destOrd="0" presId="urn:microsoft.com/office/officeart/2005/8/layout/hProcess9"/>
    <dgm:cxn modelId="{845B4A54-770E-484C-B362-39AEA5FCE6F9}" srcId="{2F516E14-46DC-4920-BCE6-B0B387DDE2AE}" destId="{34D57BB0-8B5E-46BD-9908-C49785224B92}" srcOrd="0" destOrd="0" parTransId="{84CF95D9-1CFA-419D-B088-2170C74B9B19}" sibTransId="{2DAE5CA6-FCF4-4754-88DA-7106680EF227}"/>
    <dgm:cxn modelId="{1A32F655-D6DA-4125-B547-A64585739348}" srcId="{4AB0BA3A-34CA-4F01-AC5B-CA73AF65147F}" destId="{00BA1655-5D1F-4337-B891-B6A27725399D}" srcOrd="1" destOrd="0" parTransId="{71A0CE57-65B9-4C5D-AE9B-1F16D43A8AA1}" sibTransId="{5685B6AE-6C67-4E66-B275-DDC64CD6BDD2}"/>
    <dgm:cxn modelId="{C63BC776-BD47-4BA1-9D2D-A0B00770A4C1}" type="presOf" srcId="{BF0184AE-567D-48A8-B9EF-9D76D84E53FD}" destId="{9CC05D32-0A46-4536-8ED0-5CC2252C8B8A}" srcOrd="0" destOrd="0" presId="urn:microsoft.com/office/officeart/2005/8/layout/hProcess9"/>
    <dgm:cxn modelId="{554A7A8F-19C8-4BA4-86A4-3DC34CD8C728}" srcId="{6E880FBB-D96C-4EB0-A0E7-25CE8603763A}" destId="{BF0184AE-567D-48A8-B9EF-9D76D84E53FD}" srcOrd="2" destOrd="0" parTransId="{51A634A2-972F-4F06-842D-0E61AB29A59F}" sibTransId="{0AAD0323-6906-4BB4-94B9-25E775030DAF}"/>
    <dgm:cxn modelId="{A2C26099-8618-4EC5-A9D3-80ED1ADC0629}" srcId="{94D92EDC-FEF2-4929-A760-CD1163ABEEAD}" destId="{DCAC1EEF-670E-40F1-A9EB-EAA2455BE144}" srcOrd="2" destOrd="0" parTransId="{53D79316-38C0-4191-86ED-781DFBC72EBB}" sibTransId="{58BFAACC-B0DC-4878-919F-1FF1A455AAB2}"/>
    <dgm:cxn modelId="{6268889C-9297-4ED0-AB95-D23C6222017C}" type="presOf" srcId="{50F783A8-0561-45B5-BC3B-3B5053691948}" destId="{47AD8EDE-E9B8-40AF-8087-09388F223060}" srcOrd="0" destOrd="1" presId="urn:microsoft.com/office/officeart/2005/8/layout/hProcess9"/>
    <dgm:cxn modelId="{3838CD9C-A3D4-4276-B271-ABACB713885C}" type="presOf" srcId="{5CA30A6F-A316-4049-B451-AFB42472586C}" destId="{9CC05D32-0A46-4536-8ED0-5CC2252C8B8A}" srcOrd="0" destOrd="1" presId="urn:microsoft.com/office/officeart/2005/8/layout/hProcess9"/>
    <dgm:cxn modelId="{F8B279A9-A8C9-45F2-B4F3-54D875170545}" type="presOf" srcId="{EFD285B9-D417-4F7C-8300-CB61AABBD334}" destId="{47AD8EDE-E9B8-40AF-8087-09388F223060}" srcOrd="0" destOrd="2" presId="urn:microsoft.com/office/officeart/2005/8/layout/hProcess9"/>
    <dgm:cxn modelId="{1CD4BAC7-EF57-42CC-A186-7892A6881959}" type="presOf" srcId="{00BA1655-5D1F-4337-B891-B6A27725399D}" destId="{F06BD977-610B-4F73-B7E9-BB26AA63DF96}" srcOrd="0" destOrd="2" presId="urn:microsoft.com/office/officeart/2005/8/layout/hProcess9"/>
    <dgm:cxn modelId="{0CE15FE5-8D79-470A-82F6-18988F674057}" type="presOf" srcId="{4AB0BA3A-34CA-4F01-AC5B-CA73AF65147F}" destId="{F06BD977-610B-4F73-B7E9-BB26AA63DF96}" srcOrd="0" destOrd="0" presId="urn:microsoft.com/office/officeart/2005/8/layout/hProcess9"/>
    <dgm:cxn modelId="{74F0E9F0-B963-4AF3-86E2-C485E53591FE}" type="presOf" srcId="{94D92EDC-FEF2-4929-A760-CD1163ABEEAD}" destId="{47AD8EDE-E9B8-40AF-8087-09388F223060}" srcOrd="0" destOrd="0" presId="urn:microsoft.com/office/officeart/2005/8/layout/hProcess9"/>
    <dgm:cxn modelId="{11E337FA-0BD9-478B-AFDE-413C963EE081}" srcId="{6E880FBB-D96C-4EB0-A0E7-25CE8603763A}" destId="{4AB0BA3A-34CA-4F01-AC5B-CA73AF65147F}" srcOrd="1" destOrd="0" parTransId="{B090D991-0DE8-481E-9ED0-3854D2CE2328}" sibTransId="{09F50808-5949-4DB5-80D5-38EDBCF322F3}"/>
    <dgm:cxn modelId="{CCA4975A-73D1-4237-B82A-9D9DB3BE5CA4}" type="presParOf" srcId="{5035F301-4046-4799-B5A2-297C5791610E}" destId="{F17497A4-7E8F-4EC2-81D5-B18A2232E707}" srcOrd="0" destOrd="0" presId="urn:microsoft.com/office/officeart/2005/8/layout/hProcess9"/>
    <dgm:cxn modelId="{A594128B-654C-4871-8F4B-04A1AD3E0A97}" type="presParOf" srcId="{5035F301-4046-4799-B5A2-297C5791610E}" destId="{C41872AF-E89F-404E-AB0F-EF7106AB9AE8}" srcOrd="1" destOrd="0" presId="urn:microsoft.com/office/officeart/2005/8/layout/hProcess9"/>
    <dgm:cxn modelId="{5208A5F6-FB61-4B98-92AA-7BD28419C29C}" type="presParOf" srcId="{C41872AF-E89F-404E-AB0F-EF7106AB9AE8}" destId="{47AD8EDE-E9B8-40AF-8087-09388F223060}" srcOrd="0" destOrd="0" presId="urn:microsoft.com/office/officeart/2005/8/layout/hProcess9"/>
    <dgm:cxn modelId="{6F977A47-2F40-419A-82FA-FAAD2471BB1F}" type="presParOf" srcId="{C41872AF-E89F-404E-AB0F-EF7106AB9AE8}" destId="{5A83B654-0D54-41DF-8F17-8DA0563C8FE1}" srcOrd="1" destOrd="0" presId="urn:microsoft.com/office/officeart/2005/8/layout/hProcess9"/>
    <dgm:cxn modelId="{EC6BE820-A2EF-4B1C-B1DC-E2C5C5900BB1}" type="presParOf" srcId="{C41872AF-E89F-404E-AB0F-EF7106AB9AE8}" destId="{F06BD977-610B-4F73-B7E9-BB26AA63DF96}" srcOrd="2" destOrd="0" presId="urn:microsoft.com/office/officeart/2005/8/layout/hProcess9"/>
    <dgm:cxn modelId="{F4FDCB17-DD45-4584-8137-98684EA21886}" type="presParOf" srcId="{C41872AF-E89F-404E-AB0F-EF7106AB9AE8}" destId="{9C75F127-AD4A-4888-856F-CD79594F1B8E}" srcOrd="3" destOrd="0" presId="urn:microsoft.com/office/officeart/2005/8/layout/hProcess9"/>
    <dgm:cxn modelId="{42E60394-17C4-4F61-A024-FF859E6C255F}" type="presParOf" srcId="{C41872AF-E89F-404E-AB0F-EF7106AB9AE8}" destId="{9CC05D32-0A46-4536-8ED0-5CC2252C8B8A}" srcOrd="4" destOrd="0" presId="urn:microsoft.com/office/officeart/2005/8/layout/hProcess9"/>
    <dgm:cxn modelId="{7DDCCBD0-5209-41D7-ACE8-A7969AE34E76}" type="presParOf" srcId="{C41872AF-E89F-404E-AB0F-EF7106AB9AE8}" destId="{012E01FF-3030-47D5-A5BB-2CA16FB5AFD2}" srcOrd="5" destOrd="0" presId="urn:microsoft.com/office/officeart/2005/8/layout/hProcess9"/>
    <dgm:cxn modelId="{3715EB7E-5457-4DD4-B994-7060D3CCD76A}" type="presParOf" srcId="{C41872AF-E89F-404E-AB0F-EF7106AB9AE8}" destId="{91474CCE-37A7-475B-A626-CB156C51BBB8}"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97A246-035E-456E-B5EB-60B79CA5F896}"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IN"/>
        </a:p>
      </dgm:t>
    </dgm:pt>
    <dgm:pt modelId="{507CCE20-C1D8-4EDC-88E6-75F1C39F369F}">
      <dgm:prSet phldrT="[Text]" custT="1"/>
      <dgm:spPr/>
      <dgm:t>
        <a:bodyPr/>
        <a:lstStyle/>
        <a:p>
          <a:pPr>
            <a:buFont typeface="Wingdings" panose="05000000000000000000" pitchFamily="2" charset="2"/>
            <a:buChar char="ü"/>
          </a:pPr>
          <a:r>
            <a:rPr lang="en-IN" sz="1800" dirty="0">
              <a:solidFill>
                <a:schemeClr val="tx1"/>
              </a:solidFill>
              <a:latin typeface="Garamond" panose="02020404030301010803" pitchFamily="18" charset="0"/>
            </a:rPr>
            <a:t>Wage ceiling raised to </a:t>
          </a:r>
          <a:r>
            <a:rPr lang="en-US" sz="1800" spc="55" dirty="0">
              <a:solidFill>
                <a:schemeClr val="tx1"/>
              </a:solidFill>
              <a:latin typeface="Garamond" panose="02020404030301010803" pitchFamily="18" charset="0"/>
              <a:cs typeface="Trebuchet MS"/>
            </a:rPr>
            <a:t>₹ </a:t>
          </a:r>
          <a:r>
            <a:rPr lang="en-IN" sz="1800" dirty="0">
              <a:solidFill>
                <a:schemeClr val="tx1"/>
              </a:solidFill>
              <a:latin typeface="Garamond" panose="02020404030301010803" pitchFamily="18" charset="0"/>
            </a:rPr>
            <a:t>15000/-. New employees with salary above </a:t>
          </a:r>
          <a:r>
            <a:rPr lang="en-US" sz="1800" spc="55" dirty="0">
              <a:solidFill>
                <a:schemeClr val="tx1"/>
              </a:solidFill>
              <a:latin typeface="Garamond" panose="02020404030301010803" pitchFamily="18" charset="0"/>
              <a:cs typeface="Trebuchet MS"/>
            </a:rPr>
            <a:t>₹</a:t>
          </a:r>
          <a:r>
            <a:rPr lang="en-IN" sz="1800" dirty="0">
              <a:solidFill>
                <a:schemeClr val="tx1"/>
              </a:solidFill>
              <a:latin typeface="Garamond" panose="02020404030301010803" pitchFamily="18" charset="0"/>
            </a:rPr>
            <a:t> 15000/- not eligible for EPS-95</a:t>
          </a:r>
          <a:endParaRPr lang="en-IN" sz="1800" dirty="0"/>
        </a:p>
      </dgm:t>
    </dgm:pt>
    <dgm:pt modelId="{78AAA3F6-4E6F-4C0C-9FBF-0A1D2B7F93E5}" type="parTrans" cxnId="{AEB60EC9-5C2B-45A5-A926-1CB6E615E2FE}">
      <dgm:prSet/>
      <dgm:spPr/>
      <dgm:t>
        <a:bodyPr/>
        <a:lstStyle/>
        <a:p>
          <a:endParaRPr lang="en-IN"/>
        </a:p>
      </dgm:t>
    </dgm:pt>
    <dgm:pt modelId="{758EDC7B-1BE2-4FD8-93A2-F603093417C0}" type="sibTrans" cxnId="{AEB60EC9-5C2B-45A5-A926-1CB6E615E2FE}">
      <dgm:prSet/>
      <dgm:spPr/>
      <dgm:t>
        <a:bodyPr/>
        <a:lstStyle/>
        <a:p>
          <a:endParaRPr lang="en-IN"/>
        </a:p>
      </dgm:t>
    </dgm:pt>
    <dgm:pt modelId="{A3A9AA35-5BF8-494F-97E2-D870D3C2A32B}">
      <dgm:prSet phldrT="[Text]" custT="1"/>
      <dgm:spPr/>
      <dgm:t>
        <a:bodyPr/>
        <a:lstStyle/>
        <a:p>
          <a:r>
            <a:rPr lang="en-US" sz="1800" spc="-5" dirty="0">
              <a:solidFill>
                <a:schemeClr val="tx1"/>
              </a:solidFill>
              <a:latin typeface="Garamond" panose="02020404030301010803" pitchFamily="18" charset="0"/>
              <a:cs typeface="Trebuchet MS"/>
            </a:rPr>
            <a:t>Pensionable salary on last 60 months average pay (earlier last 12 months)</a:t>
          </a:r>
          <a:endParaRPr lang="en-IN" sz="1800" dirty="0"/>
        </a:p>
      </dgm:t>
    </dgm:pt>
    <dgm:pt modelId="{1F10FDE6-C426-4794-A03F-C7F0EEC8AED9}" type="parTrans" cxnId="{34CC71A4-C8C0-4805-8A89-7348D58CE8E6}">
      <dgm:prSet/>
      <dgm:spPr/>
      <dgm:t>
        <a:bodyPr/>
        <a:lstStyle/>
        <a:p>
          <a:endParaRPr lang="en-IN"/>
        </a:p>
      </dgm:t>
    </dgm:pt>
    <dgm:pt modelId="{1A7EB201-6513-484C-B88F-E0DF28F9AE4D}" type="sibTrans" cxnId="{34CC71A4-C8C0-4805-8A89-7348D58CE8E6}">
      <dgm:prSet/>
      <dgm:spPr/>
      <dgm:t>
        <a:bodyPr/>
        <a:lstStyle/>
        <a:p>
          <a:endParaRPr lang="en-IN"/>
        </a:p>
      </dgm:t>
    </dgm:pt>
    <dgm:pt modelId="{D4367306-0DD2-4C92-9AF3-35624BBCBCDA}">
      <dgm:prSet phldrT="[Text]" custT="1"/>
      <dgm:spPr/>
      <dgm:t>
        <a:bodyPr/>
        <a:lstStyle/>
        <a:p>
          <a:r>
            <a:rPr lang="en-US" sz="1800" spc="-5" dirty="0">
              <a:solidFill>
                <a:schemeClr val="tx1"/>
              </a:solidFill>
              <a:latin typeface="Garamond" panose="02020404030301010803" pitchFamily="18" charset="0"/>
              <a:cs typeface="Trebuchet MS"/>
            </a:rPr>
            <a:t>Benefits determined on pro-rate basis for contribution periods of </a:t>
          </a:r>
          <a:r>
            <a:rPr lang="en-US" sz="1800" spc="55" dirty="0">
              <a:solidFill>
                <a:schemeClr val="tx1"/>
              </a:solidFill>
              <a:latin typeface="Garamond" panose="02020404030301010803" pitchFamily="18" charset="0"/>
              <a:cs typeface="Trebuchet MS"/>
            </a:rPr>
            <a:t>₹  </a:t>
          </a:r>
          <a:r>
            <a:rPr lang="en-US" sz="1800" spc="-5" dirty="0">
              <a:solidFill>
                <a:schemeClr val="tx1"/>
              </a:solidFill>
              <a:latin typeface="Garamond" panose="02020404030301010803" pitchFamily="18" charset="0"/>
              <a:cs typeface="Trebuchet MS"/>
            </a:rPr>
            <a:t>6500/- and </a:t>
          </a:r>
          <a:r>
            <a:rPr lang="en-US" sz="1800" spc="55" dirty="0">
              <a:solidFill>
                <a:schemeClr val="tx1"/>
              </a:solidFill>
              <a:latin typeface="Garamond" panose="02020404030301010803" pitchFamily="18" charset="0"/>
              <a:cs typeface="Trebuchet MS"/>
            </a:rPr>
            <a:t>₹ </a:t>
          </a:r>
          <a:r>
            <a:rPr lang="en-US" sz="1800" spc="-5" dirty="0">
              <a:solidFill>
                <a:schemeClr val="tx1"/>
              </a:solidFill>
              <a:latin typeface="Garamond" panose="02020404030301010803" pitchFamily="18" charset="0"/>
              <a:cs typeface="Trebuchet MS"/>
            </a:rPr>
            <a:t>15000/-.</a:t>
          </a:r>
          <a:endParaRPr lang="en-IN" sz="1800" dirty="0"/>
        </a:p>
      </dgm:t>
    </dgm:pt>
    <dgm:pt modelId="{4BC53479-1C0E-4570-9193-C3A0A14002C6}" type="parTrans" cxnId="{E1061C6A-B9A6-4FB6-894E-A17939C1BCF4}">
      <dgm:prSet/>
      <dgm:spPr/>
      <dgm:t>
        <a:bodyPr/>
        <a:lstStyle/>
        <a:p>
          <a:endParaRPr lang="en-IN"/>
        </a:p>
      </dgm:t>
    </dgm:pt>
    <dgm:pt modelId="{9BEA025E-CA9E-4861-9A33-0FDE2176D51E}" type="sibTrans" cxnId="{E1061C6A-B9A6-4FB6-894E-A17939C1BCF4}">
      <dgm:prSet/>
      <dgm:spPr/>
      <dgm:t>
        <a:bodyPr/>
        <a:lstStyle/>
        <a:p>
          <a:endParaRPr lang="en-IN"/>
        </a:p>
      </dgm:t>
    </dgm:pt>
    <dgm:pt modelId="{B54D76C4-799C-4587-A858-1E23DCE767F9}">
      <dgm:prSet phldrT="[Text]" custT="1"/>
      <dgm:spPr/>
      <dgm:t>
        <a:bodyPr/>
        <a:lstStyle/>
        <a:p>
          <a:pPr>
            <a:buFont typeface="Wingdings" panose="05000000000000000000" pitchFamily="2" charset="2"/>
            <a:buChar char="ü"/>
          </a:pPr>
          <a:r>
            <a:rPr lang="en-US" sz="1800" spc="-10" dirty="0">
              <a:solidFill>
                <a:schemeClr val="tx1"/>
              </a:solidFill>
              <a:latin typeface="Garamond" panose="02020404030301010803" pitchFamily="18" charset="0"/>
              <a:cs typeface="Trebuchet MS"/>
            </a:rPr>
            <a:t>Pensionable </a:t>
          </a:r>
          <a:r>
            <a:rPr lang="en-US" sz="1800" spc="-5" dirty="0">
              <a:solidFill>
                <a:schemeClr val="tx1"/>
              </a:solidFill>
              <a:latin typeface="Garamond" panose="02020404030301010803" pitchFamily="18" charset="0"/>
              <a:cs typeface="Trebuchet MS"/>
            </a:rPr>
            <a:t>Salary computed on proportionate basis in 2 </a:t>
          </a:r>
          <a:r>
            <a:rPr lang="en-US" sz="1800" spc="-10" dirty="0">
              <a:solidFill>
                <a:schemeClr val="tx1"/>
              </a:solidFill>
              <a:latin typeface="Garamond" panose="02020404030301010803" pitchFamily="18" charset="0"/>
              <a:cs typeface="Trebuchet MS"/>
            </a:rPr>
            <a:t>parts </a:t>
          </a:r>
          <a:r>
            <a:rPr lang="en-US" sz="1800" spc="-5" dirty="0">
              <a:solidFill>
                <a:schemeClr val="tx1"/>
              </a:solidFill>
              <a:latin typeface="Garamond" panose="02020404030301010803" pitchFamily="18" charset="0"/>
              <a:cs typeface="Trebuchet MS"/>
            </a:rPr>
            <a:t>– i.e. upto  31.08.2014 on </a:t>
          </a:r>
          <a:r>
            <a:rPr lang="en-US" sz="1800" spc="5" dirty="0">
              <a:solidFill>
                <a:schemeClr val="tx1"/>
              </a:solidFill>
              <a:latin typeface="Garamond" panose="02020404030301010803" pitchFamily="18" charset="0"/>
              <a:cs typeface="Trebuchet MS"/>
            </a:rPr>
            <a:t>₹6500/- </a:t>
          </a:r>
          <a:r>
            <a:rPr lang="en-US" sz="1800" spc="-5" dirty="0">
              <a:solidFill>
                <a:schemeClr val="tx1"/>
              </a:solidFill>
              <a:latin typeface="Garamond" panose="02020404030301010803" pitchFamily="18" charset="0"/>
              <a:cs typeface="Trebuchet MS"/>
            </a:rPr>
            <a:t>and </a:t>
          </a:r>
          <a:r>
            <a:rPr lang="en-US" sz="1800" spc="-120" dirty="0">
              <a:solidFill>
                <a:schemeClr val="tx1"/>
              </a:solidFill>
              <a:latin typeface="Garamond" panose="02020404030301010803" pitchFamily="18" charset="0"/>
              <a:cs typeface="Trebuchet MS"/>
            </a:rPr>
            <a:t>w.e.f.  </a:t>
          </a:r>
          <a:r>
            <a:rPr lang="en-US" sz="1800" spc="-5" dirty="0">
              <a:solidFill>
                <a:schemeClr val="tx1"/>
              </a:solidFill>
              <a:latin typeface="Garamond" panose="02020404030301010803" pitchFamily="18" charset="0"/>
              <a:cs typeface="Trebuchet MS"/>
            </a:rPr>
            <a:t>01.09.2014 on </a:t>
          </a:r>
          <a:r>
            <a:rPr lang="en-US" sz="1800" spc="5" dirty="0">
              <a:solidFill>
                <a:schemeClr val="tx1"/>
              </a:solidFill>
              <a:latin typeface="Garamond" panose="02020404030301010803" pitchFamily="18" charset="0"/>
              <a:cs typeface="Trebuchet MS"/>
            </a:rPr>
            <a:t>₹15000/-</a:t>
          </a:r>
          <a:endParaRPr lang="en-IN" sz="1800" dirty="0"/>
        </a:p>
      </dgm:t>
    </dgm:pt>
    <dgm:pt modelId="{4E6E3B11-1C55-474A-B89A-267A8A6E390B}" type="parTrans" cxnId="{2FB78B3D-CAE9-469C-B180-45C7EB0AFAAA}">
      <dgm:prSet/>
      <dgm:spPr/>
      <dgm:t>
        <a:bodyPr/>
        <a:lstStyle/>
        <a:p>
          <a:endParaRPr lang="en-IN"/>
        </a:p>
      </dgm:t>
    </dgm:pt>
    <dgm:pt modelId="{62232B32-D889-4C79-AED3-FBCDA25F5F2C}" type="sibTrans" cxnId="{2FB78B3D-CAE9-469C-B180-45C7EB0AFAAA}">
      <dgm:prSet/>
      <dgm:spPr/>
      <dgm:t>
        <a:bodyPr/>
        <a:lstStyle/>
        <a:p>
          <a:endParaRPr lang="en-IN"/>
        </a:p>
      </dgm:t>
    </dgm:pt>
    <dgm:pt modelId="{3076D4D3-F36C-418A-A38E-3EBED9F6732C}">
      <dgm:prSet phldrT="[Text]" custT="1"/>
      <dgm:spPr/>
      <dgm:t>
        <a:bodyPr/>
        <a:lstStyle/>
        <a:p>
          <a:pPr>
            <a:buFont typeface="Wingdings" panose="05000000000000000000" pitchFamily="2" charset="2"/>
            <a:buChar char="ü"/>
          </a:pPr>
          <a:r>
            <a:rPr lang="en-US" sz="1800" spc="-5" dirty="0">
              <a:solidFill>
                <a:schemeClr val="tx1"/>
              </a:solidFill>
              <a:latin typeface="Garamond" panose="02020404030301010803" pitchFamily="18" charset="0"/>
              <a:cs typeface="Trebuchet MS"/>
            </a:rPr>
            <a:t>Deletion of para-11(3) to submit option to contribute on actual</a:t>
          </a:r>
          <a:r>
            <a:rPr lang="en-US" sz="1800" spc="90" dirty="0">
              <a:solidFill>
                <a:schemeClr val="tx1"/>
              </a:solidFill>
              <a:latin typeface="Garamond" panose="02020404030301010803" pitchFamily="18" charset="0"/>
              <a:cs typeface="Trebuchet MS"/>
            </a:rPr>
            <a:t> </a:t>
          </a:r>
          <a:r>
            <a:rPr lang="en-US" sz="1800" spc="-5" dirty="0">
              <a:solidFill>
                <a:schemeClr val="tx1"/>
              </a:solidFill>
              <a:latin typeface="Garamond" panose="02020404030301010803" pitchFamily="18" charset="0"/>
              <a:cs typeface="Trebuchet MS"/>
            </a:rPr>
            <a:t>salary and Submission of fresh option within 6 months from</a:t>
          </a:r>
          <a:r>
            <a:rPr lang="en-US" sz="1800" spc="5" dirty="0">
              <a:solidFill>
                <a:schemeClr val="tx1"/>
              </a:solidFill>
              <a:latin typeface="Garamond" panose="02020404030301010803" pitchFamily="18" charset="0"/>
              <a:cs typeface="Trebuchet MS"/>
            </a:rPr>
            <a:t> </a:t>
          </a:r>
          <a:r>
            <a:rPr lang="en-US" sz="1800" spc="-5" dirty="0">
              <a:solidFill>
                <a:schemeClr val="tx1"/>
              </a:solidFill>
              <a:latin typeface="Garamond" panose="02020404030301010803" pitchFamily="18" charset="0"/>
              <a:cs typeface="Trebuchet MS"/>
            </a:rPr>
            <a:t>01.09.2014.</a:t>
          </a:r>
          <a:endParaRPr lang="en-IN" sz="1800" dirty="0"/>
        </a:p>
      </dgm:t>
    </dgm:pt>
    <dgm:pt modelId="{55ECF39C-92B1-4CF5-8A80-25F7D9BB8937}" type="parTrans" cxnId="{D837CEC7-7C74-4662-BAF7-AFEB46FB672A}">
      <dgm:prSet/>
      <dgm:spPr/>
      <dgm:t>
        <a:bodyPr/>
        <a:lstStyle/>
        <a:p>
          <a:endParaRPr lang="en-IN"/>
        </a:p>
      </dgm:t>
    </dgm:pt>
    <dgm:pt modelId="{9282EA2C-0670-48C0-98F8-BBFBF9592C3F}" type="sibTrans" cxnId="{D837CEC7-7C74-4662-BAF7-AFEB46FB672A}">
      <dgm:prSet/>
      <dgm:spPr/>
      <dgm:t>
        <a:bodyPr/>
        <a:lstStyle/>
        <a:p>
          <a:endParaRPr lang="en-IN"/>
        </a:p>
      </dgm:t>
    </dgm:pt>
    <dgm:pt modelId="{004799B3-529A-4732-A485-1DA6B3019FDC}">
      <dgm:prSet phldrT="[Text]" custT="1"/>
      <dgm:spPr/>
      <dgm:t>
        <a:bodyPr/>
        <a:lstStyle/>
        <a:p>
          <a:pPr>
            <a:buFont typeface="Wingdings" panose="05000000000000000000" pitchFamily="2" charset="2"/>
            <a:buChar char="ü"/>
          </a:pPr>
          <a:r>
            <a:rPr lang="en-US" sz="1800" spc="-5" dirty="0">
              <a:solidFill>
                <a:schemeClr val="tx1"/>
              </a:solidFill>
              <a:latin typeface="Garamond" panose="02020404030301010803" pitchFamily="18" charset="0"/>
              <a:cs typeface="Trebuchet MS"/>
            </a:rPr>
            <a:t>A</a:t>
          </a:r>
          <a:r>
            <a:rPr lang="en-US" sz="1800" spc="-10" dirty="0">
              <a:solidFill>
                <a:schemeClr val="tx1"/>
              </a:solidFill>
              <a:latin typeface="Garamond" panose="02020404030301010803" pitchFamily="18" charset="0"/>
              <a:cs typeface="Trebuchet MS"/>
            </a:rPr>
            <a:t>ddl.</a:t>
          </a:r>
          <a:r>
            <a:rPr lang="en-US" sz="1800" dirty="0">
              <a:solidFill>
                <a:schemeClr val="tx1"/>
              </a:solidFill>
              <a:latin typeface="Garamond" panose="02020404030301010803" pitchFamily="18" charset="0"/>
              <a:cs typeface="Trebuchet MS"/>
            </a:rPr>
            <a:t>	c</a:t>
          </a:r>
          <a:r>
            <a:rPr lang="en-US" sz="1800" spc="-5" dirty="0">
              <a:solidFill>
                <a:schemeClr val="tx1"/>
              </a:solidFill>
              <a:latin typeface="Garamond" panose="02020404030301010803" pitchFamily="18" charset="0"/>
              <a:cs typeface="Trebuchet MS"/>
            </a:rPr>
            <a:t>ontri</a:t>
          </a:r>
          <a:r>
            <a:rPr lang="en-US" sz="1800" spc="-10" dirty="0">
              <a:solidFill>
                <a:schemeClr val="tx1"/>
              </a:solidFill>
              <a:latin typeface="Garamond" panose="02020404030301010803" pitchFamily="18" charset="0"/>
              <a:cs typeface="Trebuchet MS"/>
            </a:rPr>
            <a:t>b</a:t>
          </a:r>
          <a:r>
            <a:rPr lang="en-US" sz="1800" spc="-5" dirty="0">
              <a:solidFill>
                <a:schemeClr val="tx1"/>
              </a:solidFill>
              <a:latin typeface="Garamond" panose="02020404030301010803" pitchFamily="18" charset="0"/>
              <a:cs typeface="Trebuchet MS"/>
            </a:rPr>
            <a:t>uti</a:t>
          </a:r>
          <a:r>
            <a:rPr lang="en-US" sz="1800" spc="5" dirty="0">
              <a:solidFill>
                <a:schemeClr val="tx1"/>
              </a:solidFill>
              <a:latin typeface="Garamond" panose="02020404030301010803" pitchFamily="18" charset="0"/>
              <a:cs typeface="Trebuchet MS"/>
            </a:rPr>
            <a:t>o</a:t>
          </a:r>
          <a:r>
            <a:rPr lang="en-US" sz="1800" spc="-5" dirty="0">
              <a:solidFill>
                <a:schemeClr val="tx1"/>
              </a:solidFill>
              <a:latin typeface="Garamond" panose="02020404030301010803" pitchFamily="18" charset="0"/>
              <a:cs typeface="Trebuchet MS"/>
            </a:rPr>
            <a:t>n</a:t>
          </a:r>
          <a:r>
            <a:rPr lang="en-US" sz="1800" dirty="0">
              <a:solidFill>
                <a:schemeClr val="tx1"/>
              </a:solidFill>
              <a:latin typeface="Garamond" panose="02020404030301010803" pitchFamily="18" charset="0"/>
              <a:cs typeface="Trebuchet MS"/>
            </a:rPr>
            <a:t>	</a:t>
          </a:r>
          <a:r>
            <a:rPr lang="en-US" sz="1800" spc="-10" dirty="0">
              <a:solidFill>
                <a:schemeClr val="tx1"/>
              </a:solidFill>
              <a:latin typeface="Garamond" panose="02020404030301010803" pitchFamily="18" charset="0"/>
              <a:cs typeface="Trebuchet MS"/>
            </a:rPr>
            <a:t>@</a:t>
          </a:r>
          <a:r>
            <a:rPr lang="en-US" sz="1800" dirty="0">
              <a:solidFill>
                <a:schemeClr val="tx1"/>
              </a:solidFill>
              <a:latin typeface="Garamond" panose="02020404030301010803" pitchFamily="18" charset="0"/>
              <a:cs typeface="Trebuchet MS"/>
            </a:rPr>
            <a:t>1</a:t>
          </a:r>
          <a:r>
            <a:rPr lang="en-US" sz="1800" spc="-5" dirty="0">
              <a:solidFill>
                <a:schemeClr val="tx1"/>
              </a:solidFill>
              <a:latin typeface="Garamond" panose="02020404030301010803" pitchFamily="18" charset="0"/>
              <a:cs typeface="Trebuchet MS"/>
            </a:rPr>
            <a:t>.1</a:t>
          </a:r>
          <a:r>
            <a:rPr lang="en-US" sz="1800" dirty="0">
              <a:solidFill>
                <a:schemeClr val="tx1"/>
              </a:solidFill>
              <a:latin typeface="Garamond" panose="02020404030301010803" pitchFamily="18" charset="0"/>
              <a:cs typeface="Trebuchet MS"/>
            </a:rPr>
            <a:t>6</a:t>
          </a:r>
          <a:r>
            <a:rPr lang="en-US" sz="1800" spc="-5" dirty="0">
              <a:solidFill>
                <a:schemeClr val="tx1"/>
              </a:solidFill>
              <a:latin typeface="Garamond" panose="02020404030301010803" pitchFamily="18" charset="0"/>
              <a:cs typeface="Trebuchet MS"/>
            </a:rPr>
            <a:t>%</a:t>
          </a:r>
          <a:r>
            <a:rPr lang="en-US" sz="1800" dirty="0">
              <a:solidFill>
                <a:schemeClr val="tx1"/>
              </a:solidFill>
              <a:latin typeface="Garamond" panose="02020404030301010803" pitchFamily="18" charset="0"/>
              <a:cs typeface="Trebuchet MS"/>
            </a:rPr>
            <a:t>	 </a:t>
          </a:r>
          <a:r>
            <a:rPr lang="en-US" sz="1800" spc="-5" dirty="0">
              <a:solidFill>
                <a:schemeClr val="tx1"/>
              </a:solidFill>
              <a:latin typeface="Garamond" panose="02020404030301010803" pitchFamily="18" charset="0"/>
              <a:cs typeface="Trebuchet MS"/>
            </a:rPr>
            <a:t>of</a:t>
          </a:r>
          <a:r>
            <a:rPr lang="en-US" sz="1800" dirty="0">
              <a:solidFill>
                <a:schemeClr val="tx1"/>
              </a:solidFill>
              <a:latin typeface="Garamond" panose="02020404030301010803" pitchFamily="18" charset="0"/>
              <a:cs typeface="Trebuchet MS"/>
            </a:rPr>
            <a:t>	</a:t>
          </a:r>
          <a:r>
            <a:rPr lang="en-US" sz="1800" spc="-5" dirty="0">
              <a:solidFill>
                <a:schemeClr val="tx1"/>
              </a:solidFill>
              <a:latin typeface="Garamond" panose="02020404030301010803" pitchFamily="18" charset="0"/>
              <a:cs typeface="Trebuchet MS"/>
            </a:rPr>
            <a:t>Salary</a:t>
          </a:r>
          <a:r>
            <a:rPr lang="en-US" sz="1800" dirty="0">
              <a:solidFill>
                <a:schemeClr val="tx1"/>
              </a:solidFill>
              <a:latin typeface="Garamond" panose="02020404030301010803" pitchFamily="18" charset="0"/>
              <a:cs typeface="Trebuchet MS"/>
            </a:rPr>
            <a:t>	</a:t>
          </a:r>
          <a:r>
            <a:rPr lang="en-US" sz="1800" spc="-5" dirty="0">
              <a:solidFill>
                <a:schemeClr val="tx1"/>
              </a:solidFill>
              <a:latin typeface="Garamond" panose="02020404030301010803" pitchFamily="18" charset="0"/>
              <a:cs typeface="Trebuchet MS"/>
            </a:rPr>
            <a:t>e</a:t>
          </a:r>
          <a:r>
            <a:rPr lang="en-US" sz="1800" spc="-10" dirty="0">
              <a:solidFill>
                <a:schemeClr val="tx1"/>
              </a:solidFill>
              <a:latin typeface="Garamond" panose="02020404030301010803" pitchFamily="18" charset="0"/>
              <a:cs typeface="Trebuchet MS"/>
            </a:rPr>
            <a:t>x</a:t>
          </a:r>
          <a:r>
            <a:rPr lang="en-US" sz="1800" spc="-15" dirty="0">
              <a:solidFill>
                <a:schemeClr val="tx1"/>
              </a:solidFill>
              <a:latin typeface="Garamond" panose="02020404030301010803" pitchFamily="18" charset="0"/>
              <a:cs typeface="Trebuchet MS"/>
            </a:rPr>
            <a:t>c</a:t>
          </a:r>
          <a:r>
            <a:rPr lang="en-US" sz="1800" spc="-5" dirty="0">
              <a:solidFill>
                <a:schemeClr val="tx1"/>
              </a:solidFill>
              <a:latin typeface="Garamond" panose="02020404030301010803" pitchFamily="18" charset="0"/>
              <a:cs typeface="Trebuchet MS"/>
            </a:rPr>
            <a:t>ee</a:t>
          </a:r>
          <a:r>
            <a:rPr lang="en-US" sz="1800" spc="5" dirty="0">
              <a:solidFill>
                <a:schemeClr val="tx1"/>
              </a:solidFill>
              <a:latin typeface="Garamond" panose="02020404030301010803" pitchFamily="18" charset="0"/>
              <a:cs typeface="Trebuchet MS"/>
            </a:rPr>
            <a:t>d</a:t>
          </a:r>
          <a:r>
            <a:rPr lang="en-US" sz="1800" spc="-5" dirty="0">
              <a:solidFill>
                <a:schemeClr val="tx1"/>
              </a:solidFill>
              <a:latin typeface="Garamond" panose="02020404030301010803" pitchFamily="18" charset="0"/>
              <a:cs typeface="Trebuchet MS"/>
            </a:rPr>
            <a:t>ing</a:t>
          </a:r>
          <a:r>
            <a:rPr lang="en-US" sz="1800" dirty="0">
              <a:solidFill>
                <a:schemeClr val="tx1"/>
              </a:solidFill>
              <a:latin typeface="Garamond" panose="02020404030301010803" pitchFamily="18" charset="0"/>
              <a:cs typeface="Trebuchet MS"/>
            </a:rPr>
            <a:t>	 </a:t>
          </a:r>
          <a:r>
            <a:rPr lang="en-US" sz="1800" spc="55" dirty="0">
              <a:solidFill>
                <a:schemeClr val="tx1"/>
              </a:solidFill>
              <a:latin typeface="Garamond" panose="02020404030301010803" pitchFamily="18" charset="0"/>
              <a:cs typeface="Trebuchet MS"/>
            </a:rPr>
            <a:t>₹ </a:t>
          </a:r>
          <a:r>
            <a:rPr lang="en-US" sz="1800" spc="-5" dirty="0">
              <a:solidFill>
                <a:schemeClr val="tx1"/>
              </a:solidFill>
              <a:latin typeface="Garamond" panose="02020404030301010803" pitchFamily="18" charset="0"/>
              <a:cs typeface="Trebuchet MS"/>
            </a:rPr>
            <a:t>15</a:t>
          </a:r>
          <a:r>
            <a:rPr lang="en-US" sz="1800" spc="10" dirty="0">
              <a:solidFill>
                <a:schemeClr val="tx1"/>
              </a:solidFill>
              <a:latin typeface="Garamond" panose="02020404030301010803" pitchFamily="18" charset="0"/>
              <a:cs typeface="Trebuchet MS"/>
            </a:rPr>
            <a:t>0</a:t>
          </a:r>
          <a:r>
            <a:rPr lang="en-US" sz="1800" spc="-5" dirty="0">
              <a:solidFill>
                <a:schemeClr val="tx1"/>
              </a:solidFill>
              <a:latin typeface="Garamond" panose="02020404030301010803" pitchFamily="18" charset="0"/>
              <a:cs typeface="Trebuchet MS"/>
            </a:rPr>
            <a:t>00</a:t>
          </a:r>
          <a:r>
            <a:rPr lang="en-US" sz="1800" dirty="0">
              <a:solidFill>
                <a:schemeClr val="tx1"/>
              </a:solidFill>
              <a:latin typeface="Garamond" panose="02020404030301010803" pitchFamily="18" charset="0"/>
              <a:cs typeface="Trebuchet MS"/>
            </a:rPr>
            <a:t>/</a:t>
          </a:r>
          <a:r>
            <a:rPr lang="en-US" sz="1800" spc="-5" dirty="0">
              <a:solidFill>
                <a:schemeClr val="tx1"/>
              </a:solidFill>
              <a:latin typeface="Garamond" panose="02020404030301010803" pitchFamily="18" charset="0"/>
              <a:cs typeface="Trebuchet MS"/>
            </a:rPr>
            <a:t>-</a:t>
          </a:r>
          <a:r>
            <a:rPr lang="en-US" sz="1300" dirty="0">
              <a:solidFill>
                <a:schemeClr val="tx1"/>
              </a:solidFill>
              <a:latin typeface="Garamond" panose="02020404030301010803" pitchFamily="18" charset="0"/>
              <a:cs typeface="Trebuchet MS"/>
            </a:rPr>
            <a:t>	</a:t>
          </a:r>
          <a:r>
            <a:rPr lang="en-US" sz="1800" spc="-10" dirty="0">
              <a:solidFill>
                <a:schemeClr val="tx1"/>
              </a:solidFill>
              <a:latin typeface="Garamond" panose="02020404030301010803" pitchFamily="18" charset="0"/>
              <a:cs typeface="Trebuchet MS"/>
            </a:rPr>
            <a:t>b</a:t>
          </a:r>
          <a:r>
            <a:rPr lang="en-US" sz="1800" spc="-5" dirty="0">
              <a:solidFill>
                <a:schemeClr val="tx1"/>
              </a:solidFill>
              <a:latin typeface="Garamond" panose="02020404030301010803" pitchFamily="18" charset="0"/>
              <a:cs typeface="Trebuchet MS"/>
            </a:rPr>
            <a:t>y</a:t>
          </a:r>
          <a:r>
            <a:rPr lang="en-US" sz="1800" dirty="0">
              <a:solidFill>
                <a:schemeClr val="tx1"/>
              </a:solidFill>
              <a:latin typeface="Garamond" panose="02020404030301010803" pitchFamily="18" charset="0"/>
              <a:cs typeface="Trebuchet MS"/>
            </a:rPr>
            <a:t>	</a:t>
          </a:r>
          <a:r>
            <a:rPr lang="en-US" sz="1800" spc="-5" dirty="0">
              <a:solidFill>
                <a:schemeClr val="tx1"/>
              </a:solidFill>
              <a:latin typeface="Garamond" panose="02020404030301010803" pitchFamily="18" charset="0"/>
              <a:cs typeface="Trebuchet MS"/>
            </a:rPr>
            <a:t>mem</a:t>
          </a:r>
          <a:r>
            <a:rPr lang="en-US" sz="1800" spc="-10" dirty="0">
              <a:solidFill>
                <a:schemeClr val="tx1"/>
              </a:solidFill>
              <a:latin typeface="Garamond" panose="02020404030301010803" pitchFamily="18" charset="0"/>
              <a:cs typeface="Trebuchet MS"/>
            </a:rPr>
            <a:t>b</a:t>
          </a:r>
          <a:r>
            <a:rPr lang="en-US" sz="1800" spc="-5" dirty="0">
              <a:solidFill>
                <a:schemeClr val="tx1"/>
              </a:solidFill>
              <a:latin typeface="Garamond" panose="02020404030301010803" pitchFamily="18" charset="0"/>
              <a:cs typeface="Trebuchet MS"/>
            </a:rPr>
            <a:t>e</a:t>
          </a:r>
          <a:r>
            <a:rPr lang="en-US" sz="1800" spc="-10" dirty="0">
              <a:solidFill>
                <a:schemeClr val="tx1"/>
              </a:solidFill>
              <a:latin typeface="Garamond" panose="02020404030301010803" pitchFamily="18" charset="0"/>
              <a:cs typeface="Trebuchet MS"/>
            </a:rPr>
            <a:t>r</a:t>
          </a:r>
          <a:r>
            <a:rPr lang="en-US" sz="1800" spc="-5" dirty="0">
              <a:solidFill>
                <a:schemeClr val="tx1"/>
              </a:solidFill>
              <a:latin typeface="Garamond" panose="02020404030301010803" pitchFamily="18" charset="0"/>
              <a:cs typeface="Trebuchet MS"/>
            </a:rPr>
            <a:t>s</a:t>
          </a:r>
          <a:r>
            <a:rPr lang="en-US" sz="1800" dirty="0">
              <a:solidFill>
                <a:schemeClr val="tx1"/>
              </a:solidFill>
              <a:latin typeface="Garamond" panose="02020404030301010803" pitchFamily="18" charset="0"/>
              <a:cs typeface="Trebuchet MS"/>
            </a:rPr>
            <a:t>	</a:t>
          </a:r>
          <a:r>
            <a:rPr lang="en-US" sz="1800" spc="-5" dirty="0">
              <a:solidFill>
                <a:schemeClr val="tx1"/>
              </a:solidFill>
              <a:latin typeface="Garamond" panose="02020404030301010803" pitchFamily="18" charset="0"/>
              <a:cs typeface="Trebuchet MS"/>
            </a:rPr>
            <a:t>who opt pension on  higher/actual salary</a:t>
          </a:r>
          <a:endParaRPr lang="en-IN" sz="1300" dirty="0"/>
        </a:p>
      </dgm:t>
    </dgm:pt>
    <dgm:pt modelId="{8178040D-1913-481E-A4C8-68B9038721E8}" type="parTrans" cxnId="{AA2A8411-C47F-454B-8F48-DA0282328AFE}">
      <dgm:prSet/>
      <dgm:spPr/>
      <dgm:t>
        <a:bodyPr/>
        <a:lstStyle/>
        <a:p>
          <a:endParaRPr lang="en-IN"/>
        </a:p>
      </dgm:t>
    </dgm:pt>
    <dgm:pt modelId="{10B3DBA2-ED28-4ED5-A1F9-D67D870E567D}" type="sibTrans" cxnId="{AA2A8411-C47F-454B-8F48-DA0282328AFE}">
      <dgm:prSet/>
      <dgm:spPr/>
      <dgm:t>
        <a:bodyPr/>
        <a:lstStyle/>
        <a:p>
          <a:endParaRPr lang="en-IN"/>
        </a:p>
      </dgm:t>
    </dgm:pt>
    <dgm:pt modelId="{713D4186-E7CE-43E5-B3E9-4D09D0C40438}">
      <dgm:prSet phldrT="[Text]" custT="1"/>
      <dgm:spPr/>
      <dgm:t>
        <a:bodyPr/>
        <a:lstStyle/>
        <a:p>
          <a:pPr>
            <a:buFont typeface="Wingdings" panose="05000000000000000000" pitchFamily="2" charset="2"/>
            <a:buChar char="ü"/>
          </a:pPr>
          <a:r>
            <a:rPr lang="en-US" sz="1800" spc="-5" dirty="0">
              <a:solidFill>
                <a:schemeClr val="tx1"/>
              </a:solidFill>
              <a:uFill>
                <a:solidFill>
                  <a:srgbClr val="3E3E3E"/>
                </a:solidFill>
              </a:uFill>
              <a:latin typeface="Garamond" panose="02020404030301010803" pitchFamily="18" charset="0"/>
              <a:cs typeface="Trebuchet MS"/>
            </a:rPr>
            <a:t>Option to contribute till 60 yrs. of age and draw higher </a:t>
          </a:r>
          <a:r>
            <a:rPr lang="en-US" sz="1800" spc="-15" dirty="0">
              <a:solidFill>
                <a:schemeClr val="tx1"/>
              </a:solidFill>
              <a:uFill>
                <a:solidFill>
                  <a:srgbClr val="3E3E3E"/>
                </a:solidFill>
              </a:uFill>
              <a:latin typeface="Garamond" panose="02020404030301010803" pitchFamily="18" charset="0"/>
              <a:cs typeface="Trebuchet MS"/>
            </a:rPr>
            <a:t>Pension</a:t>
          </a:r>
          <a:r>
            <a:rPr lang="en-US" sz="1800" spc="-5" dirty="0">
              <a:solidFill>
                <a:schemeClr val="tx1"/>
              </a:solidFill>
              <a:uFill>
                <a:solidFill>
                  <a:srgbClr val="3E3E3E"/>
                </a:solidFill>
              </a:uFill>
              <a:latin typeface="Garamond" panose="02020404030301010803" pitchFamily="18" charset="0"/>
              <a:cs typeface="Trebuchet MS"/>
            </a:rPr>
            <a:t>.</a:t>
          </a:r>
          <a:endParaRPr lang="en-IN" sz="1800" dirty="0"/>
        </a:p>
      </dgm:t>
    </dgm:pt>
    <dgm:pt modelId="{F4479EE9-D719-4F76-BAC6-DA2BB3662DD9}" type="parTrans" cxnId="{AD528E28-E1EC-4E7A-A16E-E18860527C6E}">
      <dgm:prSet/>
      <dgm:spPr/>
      <dgm:t>
        <a:bodyPr/>
        <a:lstStyle/>
        <a:p>
          <a:endParaRPr lang="en-IN"/>
        </a:p>
      </dgm:t>
    </dgm:pt>
    <dgm:pt modelId="{FD442D31-B005-48BB-A19D-B7BC03E15905}" type="sibTrans" cxnId="{AD528E28-E1EC-4E7A-A16E-E18860527C6E}">
      <dgm:prSet/>
      <dgm:spPr/>
      <dgm:t>
        <a:bodyPr/>
        <a:lstStyle/>
        <a:p>
          <a:endParaRPr lang="en-IN"/>
        </a:p>
      </dgm:t>
    </dgm:pt>
    <dgm:pt modelId="{C67771CA-ACF6-436E-AE11-21806E5BEA2B}" type="pres">
      <dgm:prSet presAssocID="{E997A246-035E-456E-B5EB-60B79CA5F896}" presName="Name0" presStyleCnt="0">
        <dgm:presLayoutVars>
          <dgm:chMax val="7"/>
          <dgm:chPref val="7"/>
          <dgm:dir/>
        </dgm:presLayoutVars>
      </dgm:prSet>
      <dgm:spPr/>
    </dgm:pt>
    <dgm:pt modelId="{65819A64-1A88-44FA-9048-74C1A2C732EF}" type="pres">
      <dgm:prSet presAssocID="{E997A246-035E-456E-B5EB-60B79CA5F896}" presName="Name1" presStyleCnt="0"/>
      <dgm:spPr/>
    </dgm:pt>
    <dgm:pt modelId="{AE2E2AC3-CE04-4E95-9BC9-4EE40D5EE1DF}" type="pres">
      <dgm:prSet presAssocID="{E997A246-035E-456E-B5EB-60B79CA5F896}" presName="cycle" presStyleCnt="0"/>
      <dgm:spPr/>
    </dgm:pt>
    <dgm:pt modelId="{BB901115-DC5C-479A-B895-ECA83D5574E0}" type="pres">
      <dgm:prSet presAssocID="{E997A246-035E-456E-B5EB-60B79CA5F896}" presName="srcNode" presStyleLbl="node1" presStyleIdx="0" presStyleCnt="7"/>
      <dgm:spPr/>
    </dgm:pt>
    <dgm:pt modelId="{9186D937-9BF6-4B10-96E3-42A87CE61FAA}" type="pres">
      <dgm:prSet presAssocID="{E997A246-035E-456E-B5EB-60B79CA5F896}" presName="conn" presStyleLbl="parChTrans1D2" presStyleIdx="0" presStyleCnt="1"/>
      <dgm:spPr/>
    </dgm:pt>
    <dgm:pt modelId="{E35C874D-7020-4397-8B39-637247D9499A}" type="pres">
      <dgm:prSet presAssocID="{E997A246-035E-456E-B5EB-60B79CA5F896}" presName="extraNode" presStyleLbl="node1" presStyleIdx="0" presStyleCnt="7"/>
      <dgm:spPr/>
    </dgm:pt>
    <dgm:pt modelId="{46165FD2-DE45-4FB3-9696-E4370587E914}" type="pres">
      <dgm:prSet presAssocID="{E997A246-035E-456E-B5EB-60B79CA5F896}" presName="dstNode" presStyleLbl="node1" presStyleIdx="0" presStyleCnt="7"/>
      <dgm:spPr/>
    </dgm:pt>
    <dgm:pt modelId="{E3B26470-E1D9-44BE-9102-7338D50704E3}" type="pres">
      <dgm:prSet presAssocID="{507CCE20-C1D8-4EDC-88E6-75F1C39F369F}" presName="text_1" presStyleLbl="node1" presStyleIdx="0" presStyleCnt="7">
        <dgm:presLayoutVars>
          <dgm:bulletEnabled val="1"/>
        </dgm:presLayoutVars>
      </dgm:prSet>
      <dgm:spPr/>
    </dgm:pt>
    <dgm:pt modelId="{D3EFEC70-98EC-4EEE-AB42-0782D46213C3}" type="pres">
      <dgm:prSet presAssocID="{507CCE20-C1D8-4EDC-88E6-75F1C39F369F}" presName="accent_1" presStyleCnt="0"/>
      <dgm:spPr/>
    </dgm:pt>
    <dgm:pt modelId="{16BB3373-0C48-4424-9160-9E7D5DF9AF8C}" type="pres">
      <dgm:prSet presAssocID="{507CCE20-C1D8-4EDC-88E6-75F1C39F369F}" presName="accentRepeatNode" presStyleLbl="solidFgAcc1" presStyleIdx="0" presStyleCnt="7"/>
      <dgm:spPr/>
    </dgm:pt>
    <dgm:pt modelId="{29DE245A-A5DE-42AD-A7B5-43C02A981CAF}" type="pres">
      <dgm:prSet presAssocID="{A3A9AA35-5BF8-494F-97E2-D870D3C2A32B}" presName="text_2" presStyleLbl="node1" presStyleIdx="1" presStyleCnt="7">
        <dgm:presLayoutVars>
          <dgm:bulletEnabled val="1"/>
        </dgm:presLayoutVars>
      </dgm:prSet>
      <dgm:spPr/>
    </dgm:pt>
    <dgm:pt modelId="{A440258A-4EB6-4B32-8621-B9A0C28BB6DB}" type="pres">
      <dgm:prSet presAssocID="{A3A9AA35-5BF8-494F-97E2-D870D3C2A32B}" presName="accent_2" presStyleCnt="0"/>
      <dgm:spPr/>
    </dgm:pt>
    <dgm:pt modelId="{1DE07E73-DC26-49A3-95A6-E010142E19A4}" type="pres">
      <dgm:prSet presAssocID="{A3A9AA35-5BF8-494F-97E2-D870D3C2A32B}" presName="accentRepeatNode" presStyleLbl="solidFgAcc1" presStyleIdx="1" presStyleCnt="7"/>
      <dgm:spPr/>
    </dgm:pt>
    <dgm:pt modelId="{23B1A01B-DF98-4510-AC00-23484DB56FB6}" type="pres">
      <dgm:prSet presAssocID="{D4367306-0DD2-4C92-9AF3-35624BBCBCDA}" presName="text_3" presStyleLbl="node1" presStyleIdx="2" presStyleCnt="7">
        <dgm:presLayoutVars>
          <dgm:bulletEnabled val="1"/>
        </dgm:presLayoutVars>
      </dgm:prSet>
      <dgm:spPr/>
    </dgm:pt>
    <dgm:pt modelId="{5CB2C4EA-E7A0-40EA-B344-DE4707A3AB96}" type="pres">
      <dgm:prSet presAssocID="{D4367306-0DD2-4C92-9AF3-35624BBCBCDA}" presName="accent_3" presStyleCnt="0"/>
      <dgm:spPr/>
    </dgm:pt>
    <dgm:pt modelId="{EB762AA8-85F0-4541-B74B-BECF32A08EB5}" type="pres">
      <dgm:prSet presAssocID="{D4367306-0DD2-4C92-9AF3-35624BBCBCDA}" presName="accentRepeatNode" presStyleLbl="solidFgAcc1" presStyleIdx="2" presStyleCnt="7"/>
      <dgm:spPr/>
    </dgm:pt>
    <dgm:pt modelId="{FADC881D-A535-4087-B054-4A5A00E403F2}" type="pres">
      <dgm:prSet presAssocID="{B54D76C4-799C-4587-A858-1E23DCE767F9}" presName="text_4" presStyleLbl="node1" presStyleIdx="3" presStyleCnt="7">
        <dgm:presLayoutVars>
          <dgm:bulletEnabled val="1"/>
        </dgm:presLayoutVars>
      </dgm:prSet>
      <dgm:spPr/>
    </dgm:pt>
    <dgm:pt modelId="{1B647D0D-9FD3-40BE-BBE8-874B75E95D14}" type="pres">
      <dgm:prSet presAssocID="{B54D76C4-799C-4587-A858-1E23DCE767F9}" presName="accent_4" presStyleCnt="0"/>
      <dgm:spPr/>
    </dgm:pt>
    <dgm:pt modelId="{0804ECB8-463C-40F0-A53F-B1F9A2329E1B}" type="pres">
      <dgm:prSet presAssocID="{B54D76C4-799C-4587-A858-1E23DCE767F9}" presName="accentRepeatNode" presStyleLbl="solidFgAcc1" presStyleIdx="3" presStyleCnt="7"/>
      <dgm:spPr/>
    </dgm:pt>
    <dgm:pt modelId="{492497EA-9D4B-4A3B-808F-C7547CDAEF3C}" type="pres">
      <dgm:prSet presAssocID="{3076D4D3-F36C-418A-A38E-3EBED9F6732C}" presName="text_5" presStyleLbl="node1" presStyleIdx="4" presStyleCnt="7">
        <dgm:presLayoutVars>
          <dgm:bulletEnabled val="1"/>
        </dgm:presLayoutVars>
      </dgm:prSet>
      <dgm:spPr/>
    </dgm:pt>
    <dgm:pt modelId="{756355E2-C3D3-49AA-AC97-8AAC993D61FA}" type="pres">
      <dgm:prSet presAssocID="{3076D4D3-F36C-418A-A38E-3EBED9F6732C}" presName="accent_5" presStyleCnt="0"/>
      <dgm:spPr/>
    </dgm:pt>
    <dgm:pt modelId="{7D2AFC5C-332F-45D7-B4B5-515197B6E397}" type="pres">
      <dgm:prSet presAssocID="{3076D4D3-F36C-418A-A38E-3EBED9F6732C}" presName="accentRepeatNode" presStyleLbl="solidFgAcc1" presStyleIdx="4" presStyleCnt="7"/>
      <dgm:spPr/>
    </dgm:pt>
    <dgm:pt modelId="{D48EF523-0A2B-48DB-9FD7-7DDC666E13F6}" type="pres">
      <dgm:prSet presAssocID="{004799B3-529A-4732-A485-1DA6B3019FDC}" presName="text_6" presStyleLbl="node1" presStyleIdx="5" presStyleCnt="7" custScaleY="133778">
        <dgm:presLayoutVars>
          <dgm:bulletEnabled val="1"/>
        </dgm:presLayoutVars>
      </dgm:prSet>
      <dgm:spPr/>
    </dgm:pt>
    <dgm:pt modelId="{1A02639E-7FE5-4CF6-8A5F-85BD72D26D0A}" type="pres">
      <dgm:prSet presAssocID="{004799B3-529A-4732-A485-1DA6B3019FDC}" presName="accent_6" presStyleCnt="0"/>
      <dgm:spPr/>
    </dgm:pt>
    <dgm:pt modelId="{90EB4FC4-BFA8-46D2-AAC9-2ECE0F4F30F9}" type="pres">
      <dgm:prSet presAssocID="{004799B3-529A-4732-A485-1DA6B3019FDC}" presName="accentRepeatNode" presStyleLbl="solidFgAcc1" presStyleIdx="5" presStyleCnt="7"/>
      <dgm:spPr/>
    </dgm:pt>
    <dgm:pt modelId="{2AAEE3A4-D267-4467-A38C-9666561C4A6B}" type="pres">
      <dgm:prSet presAssocID="{713D4186-E7CE-43E5-B3E9-4D09D0C40438}" presName="text_7" presStyleLbl="node1" presStyleIdx="6" presStyleCnt="7">
        <dgm:presLayoutVars>
          <dgm:bulletEnabled val="1"/>
        </dgm:presLayoutVars>
      </dgm:prSet>
      <dgm:spPr/>
    </dgm:pt>
    <dgm:pt modelId="{0756D0E5-0CD3-4E2A-87E0-8C963E425161}" type="pres">
      <dgm:prSet presAssocID="{713D4186-E7CE-43E5-B3E9-4D09D0C40438}" presName="accent_7" presStyleCnt="0"/>
      <dgm:spPr/>
    </dgm:pt>
    <dgm:pt modelId="{481BC97F-64C9-4364-9EC9-62D0DB50CE31}" type="pres">
      <dgm:prSet presAssocID="{713D4186-E7CE-43E5-B3E9-4D09D0C40438}" presName="accentRepeatNode" presStyleLbl="solidFgAcc1" presStyleIdx="6" presStyleCnt="7"/>
      <dgm:spPr/>
    </dgm:pt>
  </dgm:ptLst>
  <dgm:cxnLst>
    <dgm:cxn modelId="{AA2A8411-C47F-454B-8F48-DA0282328AFE}" srcId="{E997A246-035E-456E-B5EB-60B79CA5F896}" destId="{004799B3-529A-4732-A485-1DA6B3019FDC}" srcOrd="5" destOrd="0" parTransId="{8178040D-1913-481E-A4C8-68B9038721E8}" sibTransId="{10B3DBA2-ED28-4ED5-A1F9-D67D870E567D}"/>
    <dgm:cxn modelId="{AD528E28-E1EC-4E7A-A16E-E18860527C6E}" srcId="{E997A246-035E-456E-B5EB-60B79CA5F896}" destId="{713D4186-E7CE-43E5-B3E9-4D09D0C40438}" srcOrd="6" destOrd="0" parTransId="{F4479EE9-D719-4F76-BAC6-DA2BB3662DD9}" sibTransId="{FD442D31-B005-48BB-A19D-B7BC03E15905}"/>
    <dgm:cxn modelId="{85D65C2F-7DDE-493C-9FC4-77E44A72613F}" type="presOf" srcId="{713D4186-E7CE-43E5-B3E9-4D09D0C40438}" destId="{2AAEE3A4-D267-4467-A38C-9666561C4A6B}" srcOrd="0" destOrd="0" presId="urn:microsoft.com/office/officeart/2008/layout/VerticalCurvedList"/>
    <dgm:cxn modelId="{2FB78B3D-CAE9-469C-B180-45C7EB0AFAAA}" srcId="{E997A246-035E-456E-B5EB-60B79CA5F896}" destId="{B54D76C4-799C-4587-A858-1E23DCE767F9}" srcOrd="3" destOrd="0" parTransId="{4E6E3B11-1C55-474A-B89A-267A8A6E390B}" sibTransId="{62232B32-D889-4C79-AED3-FBCDA25F5F2C}"/>
    <dgm:cxn modelId="{E1061C6A-B9A6-4FB6-894E-A17939C1BCF4}" srcId="{E997A246-035E-456E-B5EB-60B79CA5F896}" destId="{D4367306-0DD2-4C92-9AF3-35624BBCBCDA}" srcOrd="2" destOrd="0" parTransId="{4BC53479-1C0E-4570-9193-C3A0A14002C6}" sibTransId="{9BEA025E-CA9E-4861-9A33-0FDE2176D51E}"/>
    <dgm:cxn modelId="{776E656F-AFF4-415B-91CD-5BEDDA729297}" type="presOf" srcId="{A3A9AA35-5BF8-494F-97E2-D870D3C2A32B}" destId="{29DE245A-A5DE-42AD-A7B5-43C02A981CAF}" srcOrd="0" destOrd="0" presId="urn:microsoft.com/office/officeart/2008/layout/VerticalCurvedList"/>
    <dgm:cxn modelId="{5BD5B555-D6BF-4E22-A49E-FBAA22B79075}" type="presOf" srcId="{004799B3-529A-4732-A485-1DA6B3019FDC}" destId="{D48EF523-0A2B-48DB-9FD7-7DDC666E13F6}" srcOrd="0" destOrd="0" presId="urn:microsoft.com/office/officeart/2008/layout/VerticalCurvedList"/>
    <dgm:cxn modelId="{34CC71A4-C8C0-4805-8A89-7348D58CE8E6}" srcId="{E997A246-035E-456E-B5EB-60B79CA5F896}" destId="{A3A9AA35-5BF8-494F-97E2-D870D3C2A32B}" srcOrd="1" destOrd="0" parTransId="{1F10FDE6-C426-4794-A03F-C7F0EEC8AED9}" sibTransId="{1A7EB201-6513-484C-B88F-E0DF28F9AE4D}"/>
    <dgm:cxn modelId="{1588D5A7-3E00-4E48-974F-A8D82236171F}" type="presOf" srcId="{758EDC7B-1BE2-4FD8-93A2-F603093417C0}" destId="{9186D937-9BF6-4B10-96E3-42A87CE61FAA}" srcOrd="0" destOrd="0" presId="urn:microsoft.com/office/officeart/2008/layout/VerticalCurvedList"/>
    <dgm:cxn modelId="{3FC097AB-5D78-4695-81F0-D7A86C9F6A08}" type="presOf" srcId="{B54D76C4-799C-4587-A858-1E23DCE767F9}" destId="{FADC881D-A535-4087-B054-4A5A00E403F2}" srcOrd="0" destOrd="0" presId="urn:microsoft.com/office/officeart/2008/layout/VerticalCurvedList"/>
    <dgm:cxn modelId="{3BBCF8BB-D09C-4D6E-914E-408D81DFB445}" type="presOf" srcId="{E997A246-035E-456E-B5EB-60B79CA5F896}" destId="{C67771CA-ACF6-436E-AE11-21806E5BEA2B}" srcOrd="0" destOrd="0" presId="urn:microsoft.com/office/officeart/2008/layout/VerticalCurvedList"/>
    <dgm:cxn modelId="{D837CEC7-7C74-4662-BAF7-AFEB46FB672A}" srcId="{E997A246-035E-456E-B5EB-60B79CA5F896}" destId="{3076D4D3-F36C-418A-A38E-3EBED9F6732C}" srcOrd="4" destOrd="0" parTransId="{55ECF39C-92B1-4CF5-8A80-25F7D9BB8937}" sibTransId="{9282EA2C-0670-48C0-98F8-BBFBF9592C3F}"/>
    <dgm:cxn modelId="{AEB60EC9-5C2B-45A5-A926-1CB6E615E2FE}" srcId="{E997A246-035E-456E-B5EB-60B79CA5F896}" destId="{507CCE20-C1D8-4EDC-88E6-75F1C39F369F}" srcOrd="0" destOrd="0" parTransId="{78AAA3F6-4E6F-4C0C-9FBF-0A1D2B7F93E5}" sibTransId="{758EDC7B-1BE2-4FD8-93A2-F603093417C0}"/>
    <dgm:cxn modelId="{F34C85D0-44C1-4E66-AB9B-53C7124762CA}" type="presOf" srcId="{D4367306-0DD2-4C92-9AF3-35624BBCBCDA}" destId="{23B1A01B-DF98-4510-AC00-23484DB56FB6}" srcOrd="0" destOrd="0" presId="urn:microsoft.com/office/officeart/2008/layout/VerticalCurvedList"/>
    <dgm:cxn modelId="{AE775DD6-F22C-4A33-B51C-9591CF065729}" type="presOf" srcId="{507CCE20-C1D8-4EDC-88E6-75F1C39F369F}" destId="{E3B26470-E1D9-44BE-9102-7338D50704E3}" srcOrd="0" destOrd="0" presId="urn:microsoft.com/office/officeart/2008/layout/VerticalCurvedList"/>
    <dgm:cxn modelId="{88A102DA-BDA9-4312-9EA1-A074EDD9FBD3}" type="presOf" srcId="{3076D4D3-F36C-418A-A38E-3EBED9F6732C}" destId="{492497EA-9D4B-4A3B-808F-C7547CDAEF3C}" srcOrd="0" destOrd="0" presId="urn:microsoft.com/office/officeart/2008/layout/VerticalCurvedList"/>
    <dgm:cxn modelId="{57F497EF-B1AB-4C76-9562-89A9EAF9FE69}" type="presParOf" srcId="{C67771CA-ACF6-436E-AE11-21806E5BEA2B}" destId="{65819A64-1A88-44FA-9048-74C1A2C732EF}" srcOrd="0" destOrd="0" presId="urn:microsoft.com/office/officeart/2008/layout/VerticalCurvedList"/>
    <dgm:cxn modelId="{704FFC46-7480-4939-93F4-69E9162F589E}" type="presParOf" srcId="{65819A64-1A88-44FA-9048-74C1A2C732EF}" destId="{AE2E2AC3-CE04-4E95-9BC9-4EE40D5EE1DF}" srcOrd="0" destOrd="0" presId="urn:microsoft.com/office/officeart/2008/layout/VerticalCurvedList"/>
    <dgm:cxn modelId="{CAAA70FE-890E-4492-9F79-E22FCB1C1C18}" type="presParOf" srcId="{AE2E2AC3-CE04-4E95-9BC9-4EE40D5EE1DF}" destId="{BB901115-DC5C-479A-B895-ECA83D5574E0}" srcOrd="0" destOrd="0" presId="urn:microsoft.com/office/officeart/2008/layout/VerticalCurvedList"/>
    <dgm:cxn modelId="{B9C9859A-9A3D-4311-A5E3-CE8D23BAB739}" type="presParOf" srcId="{AE2E2AC3-CE04-4E95-9BC9-4EE40D5EE1DF}" destId="{9186D937-9BF6-4B10-96E3-42A87CE61FAA}" srcOrd="1" destOrd="0" presId="urn:microsoft.com/office/officeart/2008/layout/VerticalCurvedList"/>
    <dgm:cxn modelId="{A28CB373-CD70-403A-942C-F3EDE122A125}" type="presParOf" srcId="{AE2E2AC3-CE04-4E95-9BC9-4EE40D5EE1DF}" destId="{E35C874D-7020-4397-8B39-637247D9499A}" srcOrd="2" destOrd="0" presId="urn:microsoft.com/office/officeart/2008/layout/VerticalCurvedList"/>
    <dgm:cxn modelId="{9843AF3D-728C-47D9-92CD-3A299D8A62E3}" type="presParOf" srcId="{AE2E2AC3-CE04-4E95-9BC9-4EE40D5EE1DF}" destId="{46165FD2-DE45-4FB3-9696-E4370587E914}" srcOrd="3" destOrd="0" presId="urn:microsoft.com/office/officeart/2008/layout/VerticalCurvedList"/>
    <dgm:cxn modelId="{F6417B95-EE5D-4ED3-BA84-D88CF7F89465}" type="presParOf" srcId="{65819A64-1A88-44FA-9048-74C1A2C732EF}" destId="{E3B26470-E1D9-44BE-9102-7338D50704E3}" srcOrd="1" destOrd="0" presId="urn:microsoft.com/office/officeart/2008/layout/VerticalCurvedList"/>
    <dgm:cxn modelId="{6A2CF472-E6C8-4567-A088-8C2765D28FF3}" type="presParOf" srcId="{65819A64-1A88-44FA-9048-74C1A2C732EF}" destId="{D3EFEC70-98EC-4EEE-AB42-0782D46213C3}" srcOrd="2" destOrd="0" presId="urn:microsoft.com/office/officeart/2008/layout/VerticalCurvedList"/>
    <dgm:cxn modelId="{DAF6DB01-4B55-4EE1-B852-BDF73D44EF69}" type="presParOf" srcId="{D3EFEC70-98EC-4EEE-AB42-0782D46213C3}" destId="{16BB3373-0C48-4424-9160-9E7D5DF9AF8C}" srcOrd="0" destOrd="0" presId="urn:microsoft.com/office/officeart/2008/layout/VerticalCurvedList"/>
    <dgm:cxn modelId="{BE8D022E-1B93-409B-82F0-CEE36FF5F415}" type="presParOf" srcId="{65819A64-1A88-44FA-9048-74C1A2C732EF}" destId="{29DE245A-A5DE-42AD-A7B5-43C02A981CAF}" srcOrd="3" destOrd="0" presId="urn:microsoft.com/office/officeart/2008/layout/VerticalCurvedList"/>
    <dgm:cxn modelId="{9B00D8C8-7584-489A-B69A-717E8535DFE6}" type="presParOf" srcId="{65819A64-1A88-44FA-9048-74C1A2C732EF}" destId="{A440258A-4EB6-4B32-8621-B9A0C28BB6DB}" srcOrd="4" destOrd="0" presId="urn:microsoft.com/office/officeart/2008/layout/VerticalCurvedList"/>
    <dgm:cxn modelId="{CCB7363C-64A8-43DB-98A8-DCB8F9429F2B}" type="presParOf" srcId="{A440258A-4EB6-4B32-8621-B9A0C28BB6DB}" destId="{1DE07E73-DC26-49A3-95A6-E010142E19A4}" srcOrd="0" destOrd="0" presId="urn:microsoft.com/office/officeart/2008/layout/VerticalCurvedList"/>
    <dgm:cxn modelId="{97CD4D89-88BB-45F5-843C-FEFAD84EC479}" type="presParOf" srcId="{65819A64-1A88-44FA-9048-74C1A2C732EF}" destId="{23B1A01B-DF98-4510-AC00-23484DB56FB6}" srcOrd="5" destOrd="0" presId="urn:microsoft.com/office/officeart/2008/layout/VerticalCurvedList"/>
    <dgm:cxn modelId="{0903340D-4B78-43CA-8499-D77E966241E0}" type="presParOf" srcId="{65819A64-1A88-44FA-9048-74C1A2C732EF}" destId="{5CB2C4EA-E7A0-40EA-B344-DE4707A3AB96}" srcOrd="6" destOrd="0" presId="urn:microsoft.com/office/officeart/2008/layout/VerticalCurvedList"/>
    <dgm:cxn modelId="{579BD6F9-F0FD-4909-ADE1-4EA79E44A94D}" type="presParOf" srcId="{5CB2C4EA-E7A0-40EA-B344-DE4707A3AB96}" destId="{EB762AA8-85F0-4541-B74B-BECF32A08EB5}" srcOrd="0" destOrd="0" presId="urn:microsoft.com/office/officeart/2008/layout/VerticalCurvedList"/>
    <dgm:cxn modelId="{EEFF7C01-8B15-479A-8A61-2C1A75687083}" type="presParOf" srcId="{65819A64-1A88-44FA-9048-74C1A2C732EF}" destId="{FADC881D-A535-4087-B054-4A5A00E403F2}" srcOrd="7" destOrd="0" presId="urn:microsoft.com/office/officeart/2008/layout/VerticalCurvedList"/>
    <dgm:cxn modelId="{84879E9C-B2EC-4632-A120-9FC13554FBA2}" type="presParOf" srcId="{65819A64-1A88-44FA-9048-74C1A2C732EF}" destId="{1B647D0D-9FD3-40BE-BBE8-874B75E95D14}" srcOrd="8" destOrd="0" presId="urn:microsoft.com/office/officeart/2008/layout/VerticalCurvedList"/>
    <dgm:cxn modelId="{B644BB27-2C50-4154-841D-8D903E29417F}" type="presParOf" srcId="{1B647D0D-9FD3-40BE-BBE8-874B75E95D14}" destId="{0804ECB8-463C-40F0-A53F-B1F9A2329E1B}" srcOrd="0" destOrd="0" presId="urn:microsoft.com/office/officeart/2008/layout/VerticalCurvedList"/>
    <dgm:cxn modelId="{A3E143EF-159E-4690-96F2-CF8D57CF9607}" type="presParOf" srcId="{65819A64-1A88-44FA-9048-74C1A2C732EF}" destId="{492497EA-9D4B-4A3B-808F-C7547CDAEF3C}" srcOrd="9" destOrd="0" presId="urn:microsoft.com/office/officeart/2008/layout/VerticalCurvedList"/>
    <dgm:cxn modelId="{D3B2341D-8539-4E57-9406-91C744E74CE5}" type="presParOf" srcId="{65819A64-1A88-44FA-9048-74C1A2C732EF}" destId="{756355E2-C3D3-49AA-AC97-8AAC993D61FA}" srcOrd="10" destOrd="0" presId="urn:microsoft.com/office/officeart/2008/layout/VerticalCurvedList"/>
    <dgm:cxn modelId="{366FCDF9-BD4E-4719-B5C2-C57D637C9B15}" type="presParOf" srcId="{756355E2-C3D3-49AA-AC97-8AAC993D61FA}" destId="{7D2AFC5C-332F-45D7-B4B5-515197B6E397}" srcOrd="0" destOrd="0" presId="urn:microsoft.com/office/officeart/2008/layout/VerticalCurvedList"/>
    <dgm:cxn modelId="{FF11C88C-51F1-4B0D-9685-DA81511F885A}" type="presParOf" srcId="{65819A64-1A88-44FA-9048-74C1A2C732EF}" destId="{D48EF523-0A2B-48DB-9FD7-7DDC666E13F6}" srcOrd="11" destOrd="0" presId="urn:microsoft.com/office/officeart/2008/layout/VerticalCurvedList"/>
    <dgm:cxn modelId="{E79DF3A8-B836-4804-8D8D-F6DC1545B0A4}" type="presParOf" srcId="{65819A64-1A88-44FA-9048-74C1A2C732EF}" destId="{1A02639E-7FE5-4CF6-8A5F-85BD72D26D0A}" srcOrd="12" destOrd="0" presId="urn:microsoft.com/office/officeart/2008/layout/VerticalCurvedList"/>
    <dgm:cxn modelId="{3CAE9E77-8066-461E-913F-3F1CD9CD5585}" type="presParOf" srcId="{1A02639E-7FE5-4CF6-8A5F-85BD72D26D0A}" destId="{90EB4FC4-BFA8-46D2-AAC9-2ECE0F4F30F9}" srcOrd="0" destOrd="0" presId="urn:microsoft.com/office/officeart/2008/layout/VerticalCurvedList"/>
    <dgm:cxn modelId="{D2710E0D-2F2B-4A8A-92CD-2B6B535A93FC}" type="presParOf" srcId="{65819A64-1A88-44FA-9048-74C1A2C732EF}" destId="{2AAEE3A4-D267-4467-A38C-9666561C4A6B}" srcOrd="13" destOrd="0" presId="urn:microsoft.com/office/officeart/2008/layout/VerticalCurvedList"/>
    <dgm:cxn modelId="{4FC4CA99-191C-48F8-8687-D19A31EBE8FD}" type="presParOf" srcId="{65819A64-1A88-44FA-9048-74C1A2C732EF}" destId="{0756D0E5-0CD3-4E2A-87E0-8C963E425161}" srcOrd="14" destOrd="0" presId="urn:microsoft.com/office/officeart/2008/layout/VerticalCurvedList"/>
    <dgm:cxn modelId="{9A4FAA68-9A07-4B1C-961B-A4C8EEA94288}" type="presParOf" srcId="{0756D0E5-0CD3-4E2A-87E0-8C963E425161}" destId="{481BC97F-64C9-4364-9EC9-62D0DB50CE3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F5B39E-8815-4295-97DB-EF963704D0E7}" type="doc">
      <dgm:prSet loTypeId="urn:microsoft.com/office/officeart/2005/8/layout/equation2" loCatId="relationship" qsTypeId="urn:microsoft.com/office/officeart/2005/8/quickstyle/simple1" qsCatId="simple" csTypeId="urn:microsoft.com/office/officeart/2005/8/colors/accent2_5" csCatId="accent2" phldr="1"/>
      <dgm:spPr/>
    </dgm:pt>
    <dgm:pt modelId="{ACCC1687-EE80-43D7-A4D6-A48A8ECE24B8}">
      <dgm:prSet phldrT="[Text]" custT="1"/>
      <dgm:spPr/>
      <dgm:t>
        <a:bodyPr/>
        <a:lstStyle/>
        <a:p>
          <a:r>
            <a:rPr lang="en-US" sz="1200" b="1" dirty="0">
              <a:solidFill>
                <a:schemeClr val="tx1"/>
              </a:solidFill>
              <a:hlinkClick xmlns:r="http://schemas.openxmlformats.org/officeDocument/2006/relationships" r:id="rId1" action="ppaction://hlinksldjump">
                <a:extLst>
                  <a:ext uri="{A12FA001-AC4F-418D-AE19-62706E023703}">
                    <ahyp:hlinkClr xmlns:ahyp="http://schemas.microsoft.com/office/drawing/2018/hyperlinkcolor" val="tx"/>
                  </a:ext>
                </a:extLst>
              </a:hlinkClick>
            </a:rPr>
            <a:t>FPF Pension</a:t>
          </a:r>
          <a:endParaRPr lang="en-IN" sz="1200" b="1" dirty="0">
            <a:solidFill>
              <a:schemeClr val="tx1"/>
            </a:solidFill>
          </a:endParaRPr>
        </a:p>
      </dgm:t>
    </dgm:pt>
    <dgm:pt modelId="{A766D788-95DC-492E-9712-1C8C714932EE}" type="parTrans" cxnId="{14C3D5C9-3186-485D-ABA1-4A3473503DDA}">
      <dgm:prSet/>
      <dgm:spPr/>
      <dgm:t>
        <a:bodyPr/>
        <a:lstStyle/>
        <a:p>
          <a:endParaRPr lang="en-IN"/>
        </a:p>
      </dgm:t>
    </dgm:pt>
    <dgm:pt modelId="{5717F44C-A617-4B1E-9B42-71B4503BBF09}" type="sibTrans" cxnId="{14C3D5C9-3186-485D-ABA1-4A3473503DDA}">
      <dgm:prSet/>
      <dgm:spPr/>
      <dgm:t>
        <a:bodyPr/>
        <a:lstStyle/>
        <a:p>
          <a:endParaRPr lang="en-IN"/>
        </a:p>
      </dgm:t>
    </dgm:pt>
    <dgm:pt modelId="{4B87FB33-A30F-426D-B43B-0A8E6B48507B}">
      <dgm:prSet phldrT="[Text]" custT="1"/>
      <dgm:spPr/>
      <dgm:t>
        <a:bodyPr/>
        <a:lstStyle/>
        <a:p>
          <a:r>
            <a:rPr lang="en-US" sz="1200" b="1" dirty="0">
              <a:solidFill>
                <a:schemeClr val="tx1"/>
              </a:solidFill>
            </a:rPr>
            <a:t>EPS Pension </a:t>
          </a:r>
          <a:r>
            <a:rPr lang="en-US" sz="900" b="1" dirty="0">
              <a:solidFill>
                <a:schemeClr val="tx1"/>
              </a:solidFill>
            </a:rPr>
            <a:t>(upto 31.08.2014)</a:t>
          </a:r>
          <a:endParaRPr lang="en-IN" sz="900" b="1" dirty="0">
            <a:solidFill>
              <a:schemeClr val="tx1"/>
            </a:solidFill>
          </a:endParaRPr>
        </a:p>
      </dgm:t>
    </dgm:pt>
    <dgm:pt modelId="{568A8FB3-02EA-4864-ACA1-4E577D870C1D}" type="parTrans" cxnId="{88DF7BAC-784D-4E8C-A4A7-B15FD2F1090F}">
      <dgm:prSet/>
      <dgm:spPr/>
      <dgm:t>
        <a:bodyPr/>
        <a:lstStyle/>
        <a:p>
          <a:endParaRPr lang="en-IN"/>
        </a:p>
      </dgm:t>
    </dgm:pt>
    <dgm:pt modelId="{7067CF53-2ED6-4BCA-BB0D-46AC16D55E41}" type="sibTrans" cxnId="{88DF7BAC-784D-4E8C-A4A7-B15FD2F1090F}">
      <dgm:prSet/>
      <dgm:spPr/>
      <dgm:t>
        <a:bodyPr/>
        <a:lstStyle/>
        <a:p>
          <a:endParaRPr lang="en-IN"/>
        </a:p>
      </dgm:t>
    </dgm:pt>
    <dgm:pt modelId="{CB2C047A-5C28-4B37-A62F-CC9F6696CD10}">
      <dgm:prSet phldrT="[Text]"/>
      <dgm:spPr/>
      <dgm:t>
        <a:bodyPr/>
        <a:lstStyle/>
        <a:p>
          <a:r>
            <a:rPr lang="en-US" b="1" dirty="0">
              <a:solidFill>
                <a:schemeClr val="tx1"/>
              </a:solidFill>
            </a:rPr>
            <a:t>EPS95 Pension</a:t>
          </a:r>
          <a:endParaRPr lang="en-IN" b="1" dirty="0">
            <a:solidFill>
              <a:schemeClr val="tx1"/>
            </a:solidFill>
          </a:endParaRPr>
        </a:p>
      </dgm:t>
    </dgm:pt>
    <dgm:pt modelId="{7B33C61F-9319-42A7-8BC9-77FBE0488126}" type="parTrans" cxnId="{C4D8760A-7D97-44CB-A547-7392928EBC25}">
      <dgm:prSet/>
      <dgm:spPr/>
      <dgm:t>
        <a:bodyPr/>
        <a:lstStyle/>
        <a:p>
          <a:endParaRPr lang="en-IN"/>
        </a:p>
      </dgm:t>
    </dgm:pt>
    <dgm:pt modelId="{43673241-1D0F-43BD-8D20-135B09276491}" type="sibTrans" cxnId="{C4D8760A-7D97-44CB-A547-7392928EBC25}">
      <dgm:prSet/>
      <dgm:spPr/>
      <dgm:t>
        <a:bodyPr/>
        <a:lstStyle/>
        <a:p>
          <a:endParaRPr lang="en-IN"/>
        </a:p>
      </dgm:t>
    </dgm:pt>
    <dgm:pt modelId="{52059164-21B0-4E7F-8525-AF84DAA9C65C}">
      <dgm:prSet phldrT="[Text]" custT="1"/>
      <dgm:spPr/>
      <dgm:t>
        <a:bodyPr/>
        <a:lstStyle/>
        <a:p>
          <a:r>
            <a:rPr lang="en-US" sz="1200" b="1" dirty="0">
              <a:solidFill>
                <a:schemeClr val="tx1"/>
              </a:solidFill>
            </a:rPr>
            <a:t>EPS Pension </a:t>
          </a:r>
          <a:r>
            <a:rPr lang="en-US" sz="900" b="1" dirty="0">
              <a:solidFill>
                <a:schemeClr val="tx1"/>
              </a:solidFill>
            </a:rPr>
            <a:t>(beyond 01.09.2014)</a:t>
          </a:r>
          <a:endParaRPr lang="en-IN" sz="900" b="1" dirty="0">
            <a:solidFill>
              <a:schemeClr val="tx1"/>
            </a:solidFill>
          </a:endParaRPr>
        </a:p>
      </dgm:t>
    </dgm:pt>
    <dgm:pt modelId="{E6857A8C-F6B4-454D-B3F8-4239343BC057}" type="parTrans" cxnId="{1402B3D1-2C8B-4106-8D8F-F096AAA2BA05}">
      <dgm:prSet/>
      <dgm:spPr/>
      <dgm:t>
        <a:bodyPr/>
        <a:lstStyle/>
        <a:p>
          <a:endParaRPr lang="en-IN"/>
        </a:p>
      </dgm:t>
    </dgm:pt>
    <dgm:pt modelId="{B112434A-AA9D-4638-AAAF-51D28F13B110}" type="sibTrans" cxnId="{1402B3D1-2C8B-4106-8D8F-F096AAA2BA05}">
      <dgm:prSet/>
      <dgm:spPr/>
      <dgm:t>
        <a:bodyPr/>
        <a:lstStyle/>
        <a:p>
          <a:endParaRPr lang="en-IN"/>
        </a:p>
      </dgm:t>
    </dgm:pt>
    <dgm:pt modelId="{4FB5B484-5288-445B-89B7-534339E71DA7}" type="pres">
      <dgm:prSet presAssocID="{48F5B39E-8815-4295-97DB-EF963704D0E7}" presName="Name0" presStyleCnt="0">
        <dgm:presLayoutVars>
          <dgm:dir/>
          <dgm:resizeHandles val="exact"/>
        </dgm:presLayoutVars>
      </dgm:prSet>
      <dgm:spPr/>
    </dgm:pt>
    <dgm:pt modelId="{48E7BBA1-51AF-4D5D-A9C7-D8D4AD5926B5}" type="pres">
      <dgm:prSet presAssocID="{48F5B39E-8815-4295-97DB-EF963704D0E7}" presName="vNodes" presStyleCnt="0"/>
      <dgm:spPr/>
    </dgm:pt>
    <dgm:pt modelId="{F6C98AEE-864D-4DCB-BD65-CBFF0A8F1A39}" type="pres">
      <dgm:prSet presAssocID="{ACCC1687-EE80-43D7-A4D6-A48A8ECE24B8}" presName="node" presStyleLbl="node1" presStyleIdx="0" presStyleCnt="4">
        <dgm:presLayoutVars>
          <dgm:bulletEnabled val="1"/>
        </dgm:presLayoutVars>
      </dgm:prSet>
      <dgm:spPr/>
    </dgm:pt>
    <dgm:pt modelId="{F7FC560B-89EA-4EC0-9E6D-51201A49C856}" type="pres">
      <dgm:prSet presAssocID="{5717F44C-A617-4B1E-9B42-71B4503BBF09}" presName="spacerT" presStyleCnt="0"/>
      <dgm:spPr/>
    </dgm:pt>
    <dgm:pt modelId="{DBEC94B3-113F-4E24-86E2-13B3E321181B}" type="pres">
      <dgm:prSet presAssocID="{5717F44C-A617-4B1E-9B42-71B4503BBF09}" presName="sibTrans" presStyleLbl="sibTrans2D1" presStyleIdx="0" presStyleCnt="3"/>
      <dgm:spPr/>
    </dgm:pt>
    <dgm:pt modelId="{624BE364-C586-4561-BA3D-4AA7A46CB46F}" type="pres">
      <dgm:prSet presAssocID="{5717F44C-A617-4B1E-9B42-71B4503BBF09}" presName="spacerB" presStyleCnt="0"/>
      <dgm:spPr/>
    </dgm:pt>
    <dgm:pt modelId="{23BB4648-7B32-4D4C-B6CF-88D7A978D396}" type="pres">
      <dgm:prSet presAssocID="{4B87FB33-A30F-426D-B43B-0A8E6B48507B}" presName="node" presStyleLbl="node1" presStyleIdx="1" presStyleCnt="4">
        <dgm:presLayoutVars>
          <dgm:bulletEnabled val="1"/>
        </dgm:presLayoutVars>
      </dgm:prSet>
      <dgm:spPr/>
    </dgm:pt>
    <dgm:pt modelId="{BAE1703C-EE03-410B-A2EB-2868C6116299}" type="pres">
      <dgm:prSet presAssocID="{7067CF53-2ED6-4BCA-BB0D-46AC16D55E41}" presName="spacerT" presStyleCnt="0"/>
      <dgm:spPr/>
    </dgm:pt>
    <dgm:pt modelId="{5941555B-5298-4846-85A4-7E84ADBE9951}" type="pres">
      <dgm:prSet presAssocID="{7067CF53-2ED6-4BCA-BB0D-46AC16D55E41}" presName="sibTrans" presStyleLbl="sibTrans2D1" presStyleIdx="1" presStyleCnt="3"/>
      <dgm:spPr/>
    </dgm:pt>
    <dgm:pt modelId="{515DADB9-2EB3-492D-82D1-4B169603C70B}" type="pres">
      <dgm:prSet presAssocID="{7067CF53-2ED6-4BCA-BB0D-46AC16D55E41}" presName="spacerB" presStyleCnt="0"/>
      <dgm:spPr/>
    </dgm:pt>
    <dgm:pt modelId="{FCB99189-2758-41A3-941F-8B6951A5B7BA}" type="pres">
      <dgm:prSet presAssocID="{52059164-21B0-4E7F-8525-AF84DAA9C65C}" presName="node" presStyleLbl="node1" presStyleIdx="2" presStyleCnt="4">
        <dgm:presLayoutVars>
          <dgm:bulletEnabled val="1"/>
        </dgm:presLayoutVars>
      </dgm:prSet>
      <dgm:spPr/>
    </dgm:pt>
    <dgm:pt modelId="{28B1A47B-E9C2-4196-919D-7C4F4D13D8C1}" type="pres">
      <dgm:prSet presAssocID="{48F5B39E-8815-4295-97DB-EF963704D0E7}" presName="sibTransLast" presStyleLbl="sibTrans2D1" presStyleIdx="2" presStyleCnt="3"/>
      <dgm:spPr/>
    </dgm:pt>
    <dgm:pt modelId="{FEFCCBFB-AB31-4A43-A033-AF701F04F498}" type="pres">
      <dgm:prSet presAssocID="{48F5B39E-8815-4295-97DB-EF963704D0E7}" presName="connectorText" presStyleLbl="sibTrans2D1" presStyleIdx="2" presStyleCnt="3"/>
      <dgm:spPr/>
    </dgm:pt>
    <dgm:pt modelId="{0E4791FE-5BD2-4F6D-B168-4C07FA09DB82}" type="pres">
      <dgm:prSet presAssocID="{48F5B39E-8815-4295-97DB-EF963704D0E7}" presName="lastNode" presStyleLbl="node1" presStyleIdx="3" presStyleCnt="4">
        <dgm:presLayoutVars>
          <dgm:bulletEnabled val="1"/>
        </dgm:presLayoutVars>
      </dgm:prSet>
      <dgm:spPr/>
    </dgm:pt>
  </dgm:ptLst>
  <dgm:cxnLst>
    <dgm:cxn modelId="{776D1501-2BBE-4F6B-822B-34FBE908A5D0}" type="presOf" srcId="{B112434A-AA9D-4638-AAAF-51D28F13B110}" destId="{FEFCCBFB-AB31-4A43-A033-AF701F04F498}" srcOrd="1" destOrd="0" presId="urn:microsoft.com/office/officeart/2005/8/layout/equation2"/>
    <dgm:cxn modelId="{C4D8760A-7D97-44CB-A547-7392928EBC25}" srcId="{48F5B39E-8815-4295-97DB-EF963704D0E7}" destId="{CB2C047A-5C28-4B37-A62F-CC9F6696CD10}" srcOrd="3" destOrd="0" parTransId="{7B33C61F-9319-42A7-8BC9-77FBE0488126}" sibTransId="{43673241-1D0F-43BD-8D20-135B09276491}"/>
    <dgm:cxn modelId="{E5A1381E-DEBA-4756-916E-ED531515574F}" type="presOf" srcId="{CB2C047A-5C28-4B37-A62F-CC9F6696CD10}" destId="{0E4791FE-5BD2-4F6D-B168-4C07FA09DB82}" srcOrd="0" destOrd="0" presId="urn:microsoft.com/office/officeart/2005/8/layout/equation2"/>
    <dgm:cxn modelId="{F056242B-EEDD-44C0-A92F-AA82F0FFCBCD}" type="presOf" srcId="{4B87FB33-A30F-426D-B43B-0A8E6B48507B}" destId="{23BB4648-7B32-4D4C-B6CF-88D7A978D396}" srcOrd="0" destOrd="0" presId="urn:microsoft.com/office/officeart/2005/8/layout/equation2"/>
    <dgm:cxn modelId="{4710154E-0935-4262-B847-71C07E8E8DD4}" type="presOf" srcId="{ACCC1687-EE80-43D7-A4D6-A48A8ECE24B8}" destId="{F6C98AEE-864D-4DCB-BD65-CBFF0A8F1A39}" srcOrd="0" destOrd="0" presId="urn:microsoft.com/office/officeart/2005/8/layout/equation2"/>
    <dgm:cxn modelId="{91C20870-41A2-472F-8610-6422F792D136}" type="presOf" srcId="{48F5B39E-8815-4295-97DB-EF963704D0E7}" destId="{4FB5B484-5288-445B-89B7-534339E71DA7}" srcOrd="0" destOrd="0" presId="urn:microsoft.com/office/officeart/2005/8/layout/equation2"/>
    <dgm:cxn modelId="{B9E7259D-3D80-4195-882D-945A4980CF5D}" type="presOf" srcId="{52059164-21B0-4E7F-8525-AF84DAA9C65C}" destId="{FCB99189-2758-41A3-941F-8B6951A5B7BA}" srcOrd="0" destOrd="0" presId="urn:microsoft.com/office/officeart/2005/8/layout/equation2"/>
    <dgm:cxn modelId="{FE90B5AB-3A61-4DBF-BA51-3404F5C69B3A}" type="presOf" srcId="{5717F44C-A617-4B1E-9B42-71B4503BBF09}" destId="{DBEC94B3-113F-4E24-86E2-13B3E321181B}" srcOrd="0" destOrd="0" presId="urn:microsoft.com/office/officeart/2005/8/layout/equation2"/>
    <dgm:cxn modelId="{88DF7BAC-784D-4E8C-A4A7-B15FD2F1090F}" srcId="{48F5B39E-8815-4295-97DB-EF963704D0E7}" destId="{4B87FB33-A30F-426D-B43B-0A8E6B48507B}" srcOrd="1" destOrd="0" parTransId="{568A8FB3-02EA-4864-ACA1-4E577D870C1D}" sibTransId="{7067CF53-2ED6-4BCA-BB0D-46AC16D55E41}"/>
    <dgm:cxn modelId="{14C3D5C9-3186-485D-ABA1-4A3473503DDA}" srcId="{48F5B39E-8815-4295-97DB-EF963704D0E7}" destId="{ACCC1687-EE80-43D7-A4D6-A48A8ECE24B8}" srcOrd="0" destOrd="0" parTransId="{A766D788-95DC-492E-9712-1C8C714932EE}" sibTransId="{5717F44C-A617-4B1E-9B42-71B4503BBF09}"/>
    <dgm:cxn modelId="{1402B3D1-2C8B-4106-8D8F-F096AAA2BA05}" srcId="{48F5B39E-8815-4295-97DB-EF963704D0E7}" destId="{52059164-21B0-4E7F-8525-AF84DAA9C65C}" srcOrd="2" destOrd="0" parTransId="{E6857A8C-F6B4-454D-B3F8-4239343BC057}" sibTransId="{B112434A-AA9D-4638-AAAF-51D28F13B110}"/>
    <dgm:cxn modelId="{E97691E1-92F3-4119-9442-7D07C9FE3BA6}" type="presOf" srcId="{B112434A-AA9D-4638-AAAF-51D28F13B110}" destId="{28B1A47B-E9C2-4196-919D-7C4F4D13D8C1}" srcOrd="0" destOrd="0" presId="urn:microsoft.com/office/officeart/2005/8/layout/equation2"/>
    <dgm:cxn modelId="{DCE4F9F9-10B8-4002-A5ED-720BCC4CE652}" type="presOf" srcId="{7067CF53-2ED6-4BCA-BB0D-46AC16D55E41}" destId="{5941555B-5298-4846-85A4-7E84ADBE9951}" srcOrd="0" destOrd="0" presId="urn:microsoft.com/office/officeart/2005/8/layout/equation2"/>
    <dgm:cxn modelId="{2AF569E6-9BDD-42F6-A86A-63C7DE2A17FA}" type="presParOf" srcId="{4FB5B484-5288-445B-89B7-534339E71DA7}" destId="{48E7BBA1-51AF-4D5D-A9C7-D8D4AD5926B5}" srcOrd="0" destOrd="0" presId="urn:microsoft.com/office/officeart/2005/8/layout/equation2"/>
    <dgm:cxn modelId="{7C4D94C1-5869-4E4C-B37E-BA548B4D82B4}" type="presParOf" srcId="{48E7BBA1-51AF-4D5D-A9C7-D8D4AD5926B5}" destId="{F6C98AEE-864D-4DCB-BD65-CBFF0A8F1A39}" srcOrd="0" destOrd="0" presId="urn:microsoft.com/office/officeart/2005/8/layout/equation2"/>
    <dgm:cxn modelId="{A5E51ED3-50CB-4204-A38E-1714E2CA64DD}" type="presParOf" srcId="{48E7BBA1-51AF-4D5D-A9C7-D8D4AD5926B5}" destId="{F7FC560B-89EA-4EC0-9E6D-51201A49C856}" srcOrd="1" destOrd="0" presId="urn:microsoft.com/office/officeart/2005/8/layout/equation2"/>
    <dgm:cxn modelId="{DFD5262F-798C-405E-8816-F222E26A771A}" type="presParOf" srcId="{48E7BBA1-51AF-4D5D-A9C7-D8D4AD5926B5}" destId="{DBEC94B3-113F-4E24-86E2-13B3E321181B}" srcOrd="2" destOrd="0" presId="urn:microsoft.com/office/officeart/2005/8/layout/equation2"/>
    <dgm:cxn modelId="{008AB173-9F20-4AF5-98B1-7A04B0581878}" type="presParOf" srcId="{48E7BBA1-51AF-4D5D-A9C7-D8D4AD5926B5}" destId="{624BE364-C586-4561-BA3D-4AA7A46CB46F}" srcOrd="3" destOrd="0" presId="urn:microsoft.com/office/officeart/2005/8/layout/equation2"/>
    <dgm:cxn modelId="{54A37071-BA90-407A-B541-F49BB17DED64}" type="presParOf" srcId="{48E7BBA1-51AF-4D5D-A9C7-D8D4AD5926B5}" destId="{23BB4648-7B32-4D4C-B6CF-88D7A978D396}" srcOrd="4" destOrd="0" presId="urn:microsoft.com/office/officeart/2005/8/layout/equation2"/>
    <dgm:cxn modelId="{AAEE320F-E65F-496A-ABB8-1B69E748656F}" type="presParOf" srcId="{48E7BBA1-51AF-4D5D-A9C7-D8D4AD5926B5}" destId="{BAE1703C-EE03-410B-A2EB-2868C6116299}" srcOrd="5" destOrd="0" presId="urn:microsoft.com/office/officeart/2005/8/layout/equation2"/>
    <dgm:cxn modelId="{FD6E71D1-0E5F-4CE1-B099-345FB2D00F9C}" type="presParOf" srcId="{48E7BBA1-51AF-4D5D-A9C7-D8D4AD5926B5}" destId="{5941555B-5298-4846-85A4-7E84ADBE9951}" srcOrd="6" destOrd="0" presId="urn:microsoft.com/office/officeart/2005/8/layout/equation2"/>
    <dgm:cxn modelId="{5EF58067-BFCC-4ECD-99D1-AC05C493D26A}" type="presParOf" srcId="{48E7BBA1-51AF-4D5D-A9C7-D8D4AD5926B5}" destId="{515DADB9-2EB3-492D-82D1-4B169603C70B}" srcOrd="7" destOrd="0" presId="urn:microsoft.com/office/officeart/2005/8/layout/equation2"/>
    <dgm:cxn modelId="{0053128D-5976-4B79-830F-70FC49E3572D}" type="presParOf" srcId="{48E7BBA1-51AF-4D5D-A9C7-D8D4AD5926B5}" destId="{FCB99189-2758-41A3-941F-8B6951A5B7BA}" srcOrd="8" destOrd="0" presId="urn:microsoft.com/office/officeart/2005/8/layout/equation2"/>
    <dgm:cxn modelId="{B8AAB3EC-C3F5-4F10-990E-29E6D7DA434B}" type="presParOf" srcId="{4FB5B484-5288-445B-89B7-534339E71DA7}" destId="{28B1A47B-E9C2-4196-919D-7C4F4D13D8C1}" srcOrd="1" destOrd="0" presId="urn:microsoft.com/office/officeart/2005/8/layout/equation2"/>
    <dgm:cxn modelId="{3E0BE4AA-D9DD-411F-940F-A7255B69FBC0}" type="presParOf" srcId="{28B1A47B-E9C2-4196-919D-7C4F4D13D8C1}" destId="{FEFCCBFB-AB31-4A43-A033-AF701F04F498}" srcOrd="0" destOrd="0" presId="urn:microsoft.com/office/officeart/2005/8/layout/equation2"/>
    <dgm:cxn modelId="{17ACD3E9-CB1C-4686-AFC2-34996B1446F0}" type="presParOf" srcId="{4FB5B484-5288-445B-89B7-534339E71DA7}" destId="{0E4791FE-5BD2-4F6D-B168-4C07FA09DB82}"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C9929A-8622-4824-BEE5-2085FBAAC03C}" type="doc">
      <dgm:prSet loTypeId="urn:microsoft.com/office/officeart/2005/8/layout/process5" loCatId="process" qsTypeId="urn:microsoft.com/office/officeart/2005/8/quickstyle/simple1" qsCatId="simple" csTypeId="urn:microsoft.com/office/officeart/2005/8/colors/colorful1" csCatId="colorful" phldr="1"/>
      <dgm:spPr/>
      <dgm:t>
        <a:bodyPr/>
        <a:lstStyle/>
        <a:p>
          <a:endParaRPr lang="en-IN"/>
        </a:p>
      </dgm:t>
    </dgm:pt>
    <dgm:pt modelId="{0AF4B59C-9AAE-4D3D-841D-50040F238EF0}">
      <dgm:prSet phldrT="[Text]" custT="1"/>
      <dgm:spPr/>
      <dgm:t>
        <a:bodyPr/>
        <a:lstStyle/>
        <a:p>
          <a:r>
            <a:rPr lang="en-IN" sz="1200" dirty="0"/>
            <a:t>During the period 2004 to 2014 many cases were filed in various High Courts, praying for payment of pension on higher wages by allowing contribution on higher wages under the pension scheme.</a:t>
          </a:r>
        </a:p>
      </dgm:t>
    </dgm:pt>
    <dgm:pt modelId="{F6C49722-3928-4287-91EF-4F97A545D7AC}" type="parTrans" cxnId="{EB639395-D4CF-405C-ACE3-3922D31D1332}">
      <dgm:prSet/>
      <dgm:spPr/>
      <dgm:t>
        <a:bodyPr/>
        <a:lstStyle/>
        <a:p>
          <a:endParaRPr lang="en-IN"/>
        </a:p>
      </dgm:t>
    </dgm:pt>
    <dgm:pt modelId="{11D588C0-2FC2-439C-BE19-F611F291BE7B}" type="sibTrans" cxnId="{EB639395-D4CF-405C-ACE3-3922D31D1332}">
      <dgm:prSet/>
      <dgm:spPr/>
      <dgm:t>
        <a:bodyPr/>
        <a:lstStyle/>
        <a:p>
          <a:endParaRPr lang="en-IN"/>
        </a:p>
      </dgm:t>
    </dgm:pt>
    <dgm:pt modelId="{26FFA096-F884-4C90-9BE1-1FAB3CA6E5A5}">
      <dgm:prSet phldrT="[Text]" custT="1"/>
      <dgm:spPr/>
      <dgm:t>
        <a:bodyPr/>
        <a:lstStyle/>
        <a:p>
          <a:r>
            <a:rPr lang="en-IN" sz="1400" b="1" dirty="0"/>
            <a:t>Hon’ble  Kerala High Court </a:t>
          </a:r>
          <a:r>
            <a:rPr lang="en-IN" sz="1200" dirty="0"/>
            <a:t>in </a:t>
          </a:r>
          <a:r>
            <a:rPr lang="en-US" sz="1200" dirty="0"/>
            <a:t>R.C. Gupta  &amp; </a:t>
          </a:r>
          <a:r>
            <a:rPr lang="en-US" sz="1200" dirty="0" err="1"/>
            <a:t>Ors</a:t>
          </a:r>
          <a:r>
            <a:rPr lang="en-US" sz="1200" dirty="0"/>
            <a:t>. Vs.	RPFC, EPFO &amp; </a:t>
          </a:r>
          <a:r>
            <a:rPr lang="en-US" sz="1200" dirty="0" err="1"/>
            <a:t>Ors</a:t>
          </a:r>
          <a:r>
            <a:rPr lang="en-US" sz="1200" dirty="0"/>
            <a:t>. Civil Appeal Nos. 10013-10014 Of 2016 </a:t>
          </a:r>
          <a:r>
            <a:rPr lang="en-US" sz="1400" b="1" dirty="0"/>
            <a:t>held</a:t>
          </a:r>
          <a:r>
            <a:rPr lang="en-IN" sz="1400" b="1" dirty="0"/>
            <a:t> PF Authorities had no power to fix any cut-off date for exercising the option and to contribute on higher salary of EPS-1995</a:t>
          </a:r>
          <a:r>
            <a:rPr lang="en-IN" sz="1200" b="1" dirty="0"/>
            <a:t>.</a:t>
          </a:r>
          <a:endParaRPr lang="en-IN" sz="1200" dirty="0"/>
        </a:p>
      </dgm:t>
    </dgm:pt>
    <dgm:pt modelId="{CC3875E6-F182-4921-9671-9D6A3DD75219}" type="parTrans" cxnId="{F5CB13CB-27ED-4A14-B257-2F854CBD885D}">
      <dgm:prSet/>
      <dgm:spPr/>
      <dgm:t>
        <a:bodyPr/>
        <a:lstStyle/>
        <a:p>
          <a:endParaRPr lang="en-IN"/>
        </a:p>
      </dgm:t>
    </dgm:pt>
    <dgm:pt modelId="{9105CF36-2C84-4FC8-85B9-6A9035A645BC}" type="sibTrans" cxnId="{F5CB13CB-27ED-4A14-B257-2F854CBD885D}">
      <dgm:prSet/>
      <dgm:spPr/>
      <dgm:t>
        <a:bodyPr/>
        <a:lstStyle/>
        <a:p>
          <a:endParaRPr lang="en-IN"/>
        </a:p>
      </dgm:t>
    </dgm:pt>
    <dgm:pt modelId="{D9AF82D1-8FDA-4BB0-BA3E-F27B1C573D7A}">
      <dgm:prSet phldrT="[Text]" custT="1"/>
      <dgm:spPr/>
      <dgm:t>
        <a:bodyPr/>
        <a:lstStyle/>
        <a:p>
          <a:r>
            <a:rPr lang="en-IN" sz="1400" b="1" dirty="0"/>
            <a:t>EPFO appealed to the Hon’ble Supreme Court. </a:t>
          </a:r>
        </a:p>
      </dgm:t>
    </dgm:pt>
    <dgm:pt modelId="{2212155F-5262-45E8-BF73-1DB03FD24473}" type="parTrans" cxnId="{57363855-6421-479C-AE92-A4F43A99AA53}">
      <dgm:prSet/>
      <dgm:spPr/>
      <dgm:t>
        <a:bodyPr/>
        <a:lstStyle/>
        <a:p>
          <a:endParaRPr lang="en-IN"/>
        </a:p>
      </dgm:t>
    </dgm:pt>
    <dgm:pt modelId="{513E9713-F699-44AE-82C0-5A9BD8624465}" type="sibTrans" cxnId="{57363855-6421-479C-AE92-A4F43A99AA53}">
      <dgm:prSet/>
      <dgm:spPr/>
      <dgm:t>
        <a:bodyPr/>
        <a:lstStyle/>
        <a:p>
          <a:endParaRPr lang="en-IN"/>
        </a:p>
      </dgm:t>
    </dgm:pt>
    <dgm:pt modelId="{C4474601-D598-47FE-AB2D-27B86B564B52}">
      <dgm:prSet phldrT="[Text]" custT="1"/>
      <dgm:spPr/>
      <dgm:t>
        <a:bodyPr/>
        <a:lstStyle/>
        <a:p>
          <a:r>
            <a:rPr lang="en-US" sz="1200" spc="-5" dirty="0">
              <a:cs typeface="Trebuchet MS"/>
            </a:rPr>
            <a:t>SLP (C) Nos. 16721-16722 of 2019</a:t>
          </a:r>
          <a:r>
            <a:rPr lang="en-US" sz="1200" spc="-20" dirty="0">
              <a:cs typeface="Trebuchet MS"/>
            </a:rPr>
            <a:t> </a:t>
          </a:r>
          <a:r>
            <a:rPr lang="en-US" sz="1200" dirty="0">
              <a:cs typeface="Trebuchet MS"/>
            </a:rPr>
            <a:t>&amp; </a:t>
          </a:r>
          <a:r>
            <a:rPr lang="en-US" sz="1400" b="1" spc="-20" dirty="0">
              <a:cs typeface="Trebuchet MS"/>
            </a:rPr>
            <a:t>Review </a:t>
          </a:r>
          <a:r>
            <a:rPr lang="en-US" sz="1400" b="1" spc="-5" dirty="0">
              <a:cs typeface="Trebuchet MS"/>
            </a:rPr>
            <a:t>petitions </a:t>
          </a:r>
          <a:r>
            <a:rPr lang="en-US" sz="1400" b="1" dirty="0">
              <a:cs typeface="Trebuchet MS"/>
            </a:rPr>
            <a:t>by </a:t>
          </a:r>
          <a:r>
            <a:rPr lang="en-US" sz="1400" b="1" spc="-5" dirty="0">
              <a:cs typeface="Trebuchet MS"/>
            </a:rPr>
            <a:t>EPFO</a:t>
          </a:r>
          <a:r>
            <a:rPr lang="en-US" sz="1200" spc="-5" dirty="0">
              <a:cs typeface="Trebuchet MS"/>
            </a:rPr>
            <a:t>, </a:t>
          </a:r>
          <a:r>
            <a:rPr lang="en-US" sz="1400" b="1" dirty="0">
              <a:cs typeface="Trebuchet MS"/>
            </a:rPr>
            <a:t>appeal by </a:t>
          </a:r>
          <a:r>
            <a:rPr lang="en-US" sz="1400" b="1" spc="-5" dirty="0">
              <a:cs typeface="Trebuchet MS"/>
            </a:rPr>
            <a:t>the</a:t>
          </a:r>
          <a:r>
            <a:rPr lang="en-US" sz="1400" b="1" spc="-20" dirty="0">
              <a:cs typeface="Trebuchet MS"/>
            </a:rPr>
            <a:t> </a:t>
          </a:r>
          <a:r>
            <a:rPr lang="en-US" sz="1400" b="1" spc="-5" dirty="0">
              <a:cs typeface="Trebuchet MS"/>
            </a:rPr>
            <a:t>GOI </a:t>
          </a:r>
          <a:r>
            <a:rPr lang="en-US" sz="1200" spc="-5" dirty="0">
              <a:latin typeface="Garamond" panose="02020404030301010803" pitchFamily="18" charset="0"/>
              <a:cs typeface="Trebuchet MS"/>
            </a:rPr>
            <a:t>assailing</a:t>
          </a:r>
          <a:r>
            <a:rPr lang="en-US" sz="1200" spc="114" dirty="0">
              <a:latin typeface="Garamond" panose="02020404030301010803" pitchFamily="18" charset="0"/>
              <a:cs typeface="Trebuchet MS"/>
            </a:rPr>
            <a:t> </a:t>
          </a:r>
          <a:r>
            <a:rPr lang="en-US" sz="1200" dirty="0">
              <a:latin typeface="Garamond" panose="02020404030301010803" pitchFamily="18" charset="0"/>
              <a:cs typeface="Trebuchet MS"/>
            </a:rPr>
            <a:t>the</a:t>
          </a:r>
          <a:r>
            <a:rPr lang="en-US" sz="1200" spc="114" dirty="0">
              <a:latin typeface="Garamond" panose="02020404030301010803" pitchFamily="18" charset="0"/>
              <a:cs typeface="Trebuchet MS"/>
            </a:rPr>
            <a:t> </a:t>
          </a:r>
          <a:r>
            <a:rPr lang="en-US" sz="1200" spc="-5" dirty="0">
              <a:latin typeface="Garamond" panose="02020404030301010803" pitchFamily="18" charset="0"/>
              <a:cs typeface="Trebuchet MS"/>
            </a:rPr>
            <a:t>judgement</a:t>
          </a:r>
          <a:r>
            <a:rPr lang="en-US" sz="1200" spc="114" dirty="0">
              <a:latin typeface="Garamond" panose="02020404030301010803" pitchFamily="18" charset="0"/>
              <a:cs typeface="Trebuchet MS"/>
            </a:rPr>
            <a:t> </a:t>
          </a:r>
          <a:r>
            <a:rPr lang="en-US" sz="1200" spc="-5" dirty="0">
              <a:latin typeface="Garamond" panose="02020404030301010803" pitchFamily="18" charset="0"/>
              <a:cs typeface="Trebuchet MS"/>
            </a:rPr>
            <a:t>of</a:t>
          </a:r>
          <a:r>
            <a:rPr lang="en-US" sz="1200" spc="114" dirty="0">
              <a:latin typeface="Garamond" panose="02020404030301010803" pitchFamily="18" charset="0"/>
              <a:cs typeface="Trebuchet MS"/>
            </a:rPr>
            <a:t> </a:t>
          </a:r>
          <a:r>
            <a:rPr lang="en-US" sz="1200" spc="-5" dirty="0">
              <a:latin typeface="Garamond" panose="02020404030301010803" pitchFamily="18" charset="0"/>
              <a:cs typeface="Trebuchet MS"/>
            </a:rPr>
            <a:t>Division</a:t>
          </a:r>
          <a:r>
            <a:rPr lang="en-US" sz="1200" spc="120" dirty="0">
              <a:latin typeface="Garamond" panose="02020404030301010803" pitchFamily="18" charset="0"/>
              <a:cs typeface="Trebuchet MS"/>
            </a:rPr>
            <a:t> </a:t>
          </a:r>
          <a:r>
            <a:rPr lang="en-US" sz="1200" spc="-5" dirty="0">
              <a:latin typeface="Garamond" panose="02020404030301010803" pitchFamily="18" charset="0"/>
              <a:cs typeface="Trebuchet MS"/>
            </a:rPr>
            <a:t>Bench</a:t>
          </a:r>
          <a:r>
            <a:rPr lang="en-US" sz="1200" spc="125" dirty="0">
              <a:latin typeface="Garamond" panose="02020404030301010803" pitchFamily="18" charset="0"/>
              <a:cs typeface="Trebuchet MS"/>
            </a:rPr>
            <a:t> </a:t>
          </a:r>
          <a:r>
            <a:rPr lang="en-US" sz="1200" spc="-5" dirty="0">
              <a:latin typeface="Garamond" panose="02020404030301010803" pitchFamily="18" charset="0"/>
              <a:cs typeface="Trebuchet MS"/>
            </a:rPr>
            <a:t>of</a:t>
          </a:r>
          <a:r>
            <a:rPr lang="en-US" sz="1200" spc="100" dirty="0">
              <a:latin typeface="Garamond" panose="02020404030301010803" pitchFamily="18" charset="0"/>
              <a:cs typeface="Trebuchet MS"/>
            </a:rPr>
            <a:t> </a:t>
          </a:r>
          <a:r>
            <a:rPr lang="en-US" sz="1200" spc="-15" dirty="0">
              <a:latin typeface="Garamond" panose="02020404030301010803" pitchFamily="18" charset="0"/>
              <a:cs typeface="Trebuchet MS"/>
            </a:rPr>
            <a:t>Kerala </a:t>
          </a:r>
          <a:r>
            <a:rPr lang="en-US" sz="1200" dirty="0">
              <a:latin typeface="Garamond" panose="02020404030301010803" pitchFamily="18" charset="0"/>
              <a:cs typeface="Trebuchet MS"/>
            </a:rPr>
            <a:t>HC was </a:t>
          </a:r>
          <a:r>
            <a:rPr lang="en-US" sz="1400" b="1" u="none" dirty="0">
              <a:uFill>
                <a:solidFill>
                  <a:srgbClr val="3E3E3E"/>
                </a:solidFill>
              </a:uFill>
              <a:latin typeface="Garamond" panose="02020404030301010803" pitchFamily="18" charset="0"/>
              <a:cs typeface="Trebuchet MS"/>
            </a:rPr>
            <a:t>dismissed by </a:t>
          </a:r>
          <a:r>
            <a:rPr lang="en-US" sz="1400" b="1" u="none" spc="-5" dirty="0">
              <a:uFill>
                <a:solidFill>
                  <a:srgbClr val="3E3E3E"/>
                </a:solidFill>
              </a:uFill>
              <a:latin typeface="Garamond" panose="02020404030301010803" pitchFamily="18" charset="0"/>
              <a:cs typeface="Trebuchet MS"/>
            </a:rPr>
            <a:t>the co-ordinate </a:t>
          </a:r>
          <a:r>
            <a:rPr lang="en-US" sz="1400" b="1" u="none" dirty="0">
              <a:uFill>
                <a:solidFill>
                  <a:srgbClr val="3E3E3E"/>
                </a:solidFill>
              </a:uFill>
              <a:latin typeface="Garamond" panose="02020404030301010803" pitchFamily="18" charset="0"/>
              <a:cs typeface="Trebuchet MS"/>
            </a:rPr>
            <a:t>bench </a:t>
          </a:r>
          <a:r>
            <a:rPr lang="en-US" sz="1400" b="1" u="none" spc="-5" dirty="0">
              <a:uFill>
                <a:solidFill>
                  <a:srgbClr val="3E3E3E"/>
                </a:solidFill>
              </a:uFill>
              <a:latin typeface="Garamond" panose="02020404030301010803" pitchFamily="18" charset="0"/>
              <a:cs typeface="Trebuchet MS"/>
            </a:rPr>
            <a:t>of the </a:t>
          </a:r>
          <a:r>
            <a:rPr lang="en-US" sz="1400" b="1" u="none" dirty="0">
              <a:uFill>
                <a:solidFill>
                  <a:srgbClr val="3E3E3E"/>
                </a:solidFill>
              </a:uFill>
              <a:latin typeface="Garamond" panose="02020404030301010803" pitchFamily="18" charset="0"/>
              <a:cs typeface="Trebuchet MS"/>
            </a:rPr>
            <a:t>SC </a:t>
          </a:r>
          <a:r>
            <a:rPr lang="en-US" sz="1200" b="1" u="none" spc="5" dirty="0">
              <a:uFill>
                <a:solidFill>
                  <a:srgbClr val="3E3E3E"/>
                </a:solidFill>
              </a:uFill>
              <a:latin typeface="Garamond" panose="02020404030301010803" pitchFamily="18" charset="0"/>
              <a:cs typeface="Trebuchet MS"/>
            </a:rPr>
            <a:t>vide </a:t>
          </a:r>
          <a:r>
            <a:rPr lang="en-US" sz="1200" b="1" u="none" spc="-5" dirty="0">
              <a:uFill>
                <a:solidFill>
                  <a:srgbClr val="3E3E3E"/>
                </a:solidFill>
              </a:uFill>
              <a:latin typeface="Garamond" panose="02020404030301010803" pitchFamily="18" charset="0"/>
              <a:cs typeface="Trebuchet MS"/>
            </a:rPr>
            <a:t>its order dt. </a:t>
          </a:r>
          <a:r>
            <a:rPr lang="en-US" sz="1200" b="1" u="none" spc="-5" dirty="0">
              <a:latin typeface="Garamond" panose="02020404030301010803" pitchFamily="18" charset="0"/>
              <a:cs typeface="Trebuchet MS"/>
            </a:rPr>
            <a:t> </a:t>
          </a:r>
          <a:r>
            <a:rPr lang="en-US" sz="1200" b="1" u="none" spc="-5" dirty="0">
              <a:uFill>
                <a:solidFill>
                  <a:srgbClr val="3E3E3E"/>
                </a:solidFill>
              </a:uFill>
              <a:latin typeface="Garamond" panose="02020404030301010803" pitchFamily="18" charset="0"/>
              <a:cs typeface="Trebuchet MS"/>
            </a:rPr>
            <a:t>01-04-2019. </a:t>
          </a:r>
          <a:endParaRPr lang="en-IN" sz="1200" b="1" u="none" dirty="0"/>
        </a:p>
      </dgm:t>
    </dgm:pt>
    <dgm:pt modelId="{8BCBF7BF-3363-4918-917F-E2F64FBB0F2F}" type="parTrans" cxnId="{969E3E05-290C-4999-871C-C496854F9F02}">
      <dgm:prSet/>
      <dgm:spPr/>
      <dgm:t>
        <a:bodyPr/>
        <a:lstStyle/>
        <a:p>
          <a:endParaRPr lang="en-IN"/>
        </a:p>
      </dgm:t>
    </dgm:pt>
    <dgm:pt modelId="{51157A46-CF7A-4896-88DE-322ADDC328AE}" type="sibTrans" cxnId="{969E3E05-290C-4999-871C-C496854F9F02}">
      <dgm:prSet/>
      <dgm:spPr/>
      <dgm:t>
        <a:bodyPr/>
        <a:lstStyle/>
        <a:p>
          <a:endParaRPr lang="en-IN"/>
        </a:p>
      </dgm:t>
    </dgm:pt>
    <dgm:pt modelId="{2EBFBBB4-D4EE-4AA9-99CF-CADDF18806A3}">
      <dgm:prSet phldrT="[Text]" custT="1"/>
      <dgm:spPr/>
      <dgm:t>
        <a:bodyPr/>
        <a:lstStyle/>
        <a:p>
          <a:r>
            <a:rPr lang="en-US" sz="1200" spc="-5" dirty="0">
              <a:latin typeface="Garamond" panose="02020404030301010803" pitchFamily="18" charset="0"/>
              <a:cs typeface="Trebuchet MS"/>
            </a:rPr>
            <a:t>54 </a:t>
          </a:r>
          <a:r>
            <a:rPr lang="en-US" sz="1200" spc="-110" dirty="0">
              <a:latin typeface="Garamond" panose="02020404030301010803" pitchFamily="18" charset="0"/>
              <a:cs typeface="Trebuchet MS"/>
            </a:rPr>
            <a:t>Writ  </a:t>
          </a:r>
          <a:r>
            <a:rPr lang="en-US" sz="1200" spc="-85" dirty="0">
              <a:latin typeface="Garamond" panose="02020404030301010803" pitchFamily="18" charset="0"/>
              <a:cs typeface="Trebuchet MS"/>
            </a:rPr>
            <a:t>P</a:t>
          </a:r>
          <a:r>
            <a:rPr lang="en-US" sz="1200" spc="-5" dirty="0">
              <a:latin typeface="Garamond" panose="02020404030301010803" pitchFamily="18" charset="0"/>
              <a:cs typeface="Trebuchet MS"/>
            </a:rPr>
            <a:t>e</a:t>
          </a:r>
          <a:r>
            <a:rPr lang="en-US" sz="1200" spc="-15" dirty="0">
              <a:latin typeface="Garamond" panose="02020404030301010803" pitchFamily="18" charset="0"/>
              <a:cs typeface="Trebuchet MS"/>
            </a:rPr>
            <a:t>t</a:t>
          </a:r>
          <a:r>
            <a:rPr lang="en-US" sz="1200" spc="-5" dirty="0">
              <a:latin typeface="Garamond" panose="02020404030301010803" pitchFamily="18" charset="0"/>
              <a:cs typeface="Trebuchet MS"/>
            </a:rPr>
            <a:t>i</a:t>
          </a:r>
          <a:r>
            <a:rPr lang="en-US" sz="1200" spc="-15" dirty="0">
              <a:latin typeface="Garamond" panose="02020404030301010803" pitchFamily="18" charset="0"/>
              <a:cs typeface="Trebuchet MS"/>
            </a:rPr>
            <a:t>t</a:t>
          </a:r>
          <a:r>
            <a:rPr lang="en-US" sz="1200" spc="-5" dirty="0">
              <a:latin typeface="Garamond" panose="02020404030301010803" pitchFamily="18" charset="0"/>
              <a:cs typeface="Trebuchet MS"/>
            </a:rPr>
            <a:t>i</a:t>
          </a:r>
          <a:r>
            <a:rPr lang="en-US" sz="1200" spc="-10" dirty="0">
              <a:latin typeface="Garamond" panose="02020404030301010803" pitchFamily="18" charset="0"/>
              <a:cs typeface="Trebuchet MS"/>
            </a:rPr>
            <a:t>o</a:t>
          </a:r>
          <a:r>
            <a:rPr lang="en-US" sz="1200" spc="-5" dirty="0">
              <a:latin typeface="Garamond" panose="02020404030301010803" pitchFamily="18" charset="0"/>
              <a:cs typeface="Trebuchet MS"/>
            </a:rPr>
            <a:t>n</a:t>
          </a:r>
          <a:r>
            <a:rPr lang="en-US" sz="1200" dirty="0">
              <a:latin typeface="Garamond" panose="02020404030301010803" pitchFamily="18" charset="0"/>
              <a:cs typeface="Trebuchet MS"/>
            </a:rPr>
            <a:t>s </a:t>
          </a:r>
          <a:r>
            <a:rPr lang="en-US" sz="1200" spc="-5" dirty="0">
              <a:latin typeface="Garamond" panose="02020404030301010803" pitchFamily="18" charset="0"/>
              <a:cs typeface="Trebuchet MS"/>
            </a:rPr>
            <a:t>we</a:t>
          </a:r>
          <a:r>
            <a:rPr lang="en-US" sz="1200" spc="-10" dirty="0">
              <a:latin typeface="Garamond" panose="02020404030301010803" pitchFamily="18" charset="0"/>
              <a:cs typeface="Trebuchet MS"/>
            </a:rPr>
            <a:t>r</a:t>
          </a:r>
          <a:r>
            <a:rPr lang="en-US" sz="1200" spc="-5" dirty="0">
              <a:latin typeface="Garamond" panose="02020404030301010803" pitchFamily="18" charset="0"/>
              <a:cs typeface="Trebuchet MS"/>
            </a:rPr>
            <a:t>e</a:t>
          </a:r>
          <a:r>
            <a:rPr lang="en-US" sz="1200" dirty="0">
              <a:latin typeface="Garamond" panose="02020404030301010803" pitchFamily="18" charset="0"/>
              <a:cs typeface="Trebuchet MS"/>
            </a:rPr>
            <a:t> </a:t>
          </a:r>
          <a:r>
            <a:rPr lang="en-US" sz="1200" spc="-25" dirty="0">
              <a:latin typeface="Garamond" panose="02020404030301010803" pitchFamily="18" charset="0"/>
              <a:cs typeface="Trebuchet MS"/>
            </a:rPr>
            <a:t>f</a:t>
          </a:r>
          <a:r>
            <a:rPr lang="en-US" sz="1200" spc="-5" dirty="0">
              <a:latin typeface="Garamond" panose="02020404030301010803" pitchFamily="18" charset="0"/>
              <a:cs typeface="Trebuchet MS"/>
            </a:rPr>
            <a:t>iled </a:t>
          </a:r>
          <a:r>
            <a:rPr lang="en-US" sz="1200" spc="-15" dirty="0">
              <a:latin typeface="Garamond" panose="02020404030301010803" pitchFamily="18" charset="0"/>
              <a:cs typeface="Trebuchet MS"/>
            </a:rPr>
            <a:t>b</a:t>
          </a:r>
          <a:r>
            <a:rPr lang="en-US" sz="1200" spc="-5" dirty="0">
              <a:latin typeface="Garamond" panose="02020404030301010803" pitchFamily="18" charset="0"/>
              <a:cs typeface="Trebuchet MS"/>
            </a:rPr>
            <a:t>y </a:t>
          </a:r>
          <a:r>
            <a:rPr lang="en-US" sz="1200" spc="-15" dirty="0">
              <a:latin typeface="Garamond" panose="02020404030301010803" pitchFamily="18" charset="0"/>
              <a:cs typeface="Trebuchet MS"/>
            </a:rPr>
            <a:t>t</a:t>
          </a:r>
          <a:r>
            <a:rPr lang="en-US" sz="1200" spc="-5" dirty="0">
              <a:latin typeface="Garamond" panose="02020404030301010803" pitchFamily="18" charset="0"/>
              <a:cs typeface="Trebuchet MS"/>
            </a:rPr>
            <a:t>he e</a:t>
          </a:r>
          <a:r>
            <a:rPr lang="en-US" sz="1200" dirty="0">
              <a:latin typeface="Garamond" panose="02020404030301010803" pitchFamily="18" charset="0"/>
              <a:cs typeface="Trebuchet MS"/>
            </a:rPr>
            <a:t>mp</a:t>
          </a:r>
          <a:r>
            <a:rPr lang="en-US" sz="1200" spc="-5" dirty="0">
              <a:latin typeface="Garamond" panose="02020404030301010803" pitchFamily="18" charset="0"/>
              <a:cs typeface="Trebuchet MS"/>
            </a:rPr>
            <a:t>l</a:t>
          </a:r>
          <a:r>
            <a:rPr lang="en-US" sz="1200" spc="-10" dirty="0">
              <a:latin typeface="Garamond" panose="02020404030301010803" pitchFamily="18" charset="0"/>
              <a:cs typeface="Trebuchet MS"/>
            </a:rPr>
            <a:t>o</a:t>
          </a:r>
          <a:r>
            <a:rPr lang="en-US" sz="1200" spc="-5" dirty="0">
              <a:latin typeface="Garamond" panose="02020404030301010803" pitchFamily="18" charset="0"/>
              <a:cs typeface="Trebuchet MS"/>
            </a:rPr>
            <a:t>yee</a:t>
          </a:r>
          <a:r>
            <a:rPr lang="en-US" sz="1200" dirty="0">
              <a:latin typeface="Garamond" panose="02020404030301010803" pitchFamily="18" charset="0"/>
              <a:cs typeface="Trebuchet MS"/>
            </a:rPr>
            <a:t>s </a:t>
          </a:r>
          <a:r>
            <a:rPr lang="en-US" sz="1200" spc="-5" dirty="0">
              <a:latin typeface="Garamond" panose="02020404030301010803" pitchFamily="18" charset="0"/>
              <a:cs typeface="Trebuchet MS"/>
            </a:rPr>
            <a:t>or </a:t>
          </a:r>
          <a:r>
            <a:rPr lang="en-US" sz="1200" spc="-10" dirty="0">
              <a:latin typeface="Garamond" panose="02020404030301010803" pitchFamily="18" charset="0"/>
              <a:cs typeface="Trebuchet MS"/>
            </a:rPr>
            <a:t>on </a:t>
          </a:r>
          <a:r>
            <a:rPr lang="en-US" sz="1200" spc="-5" dirty="0">
              <a:latin typeface="Garamond" panose="02020404030301010803" pitchFamily="18" charset="0"/>
              <a:cs typeface="Trebuchet MS"/>
            </a:rPr>
            <a:t>their behalf (from unexempted &amp; exempted </a:t>
          </a:r>
          <a:r>
            <a:rPr lang="en-US" sz="1200" spc="-5" dirty="0" err="1">
              <a:latin typeface="Garamond" panose="02020404030301010803" pitchFamily="18" charset="0"/>
              <a:cs typeface="Trebuchet MS"/>
            </a:rPr>
            <a:t>estab</a:t>
          </a:r>
          <a:r>
            <a:rPr lang="en-US" sz="1200" spc="-5" dirty="0">
              <a:latin typeface="Garamond" panose="02020404030301010803" pitchFamily="18" charset="0"/>
              <a:cs typeface="Trebuchet MS"/>
            </a:rPr>
            <a:t>.) </a:t>
          </a:r>
          <a:r>
            <a:rPr lang="en-US" sz="1200" dirty="0">
              <a:latin typeface="Garamond" panose="02020404030301010803" pitchFamily="18" charset="0"/>
              <a:cs typeface="Trebuchet MS"/>
            </a:rPr>
            <a:t>under </a:t>
          </a:r>
          <a:r>
            <a:rPr lang="en-US" sz="1200" spc="-5" dirty="0">
              <a:latin typeface="Garamond" panose="02020404030301010803" pitchFamily="18" charset="0"/>
              <a:cs typeface="Trebuchet MS"/>
            </a:rPr>
            <a:t>Article 32 </a:t>
          </a:r>
          <a:r>
            <a:rPr lang="en-US" sz="1400" b="1" dirty="0">
              <a:latin typeface="Garamond" panose="02020404030301010803" pitchFamily="18" charset="0"/>
              <a:cs typeface="Trebuchet MS"/>
            </a:rPr>
            <a:t>seeking </a:t>
          </a:r>
          <a:r>
            <a:rPr lang="en-US" sz="1400" b="1" spc="-5" dirty="0">
              <a:latin typeface="Garamond" panose="02020404030301010803" pitchFamily="18" charset="0"/>
              <a:cs typeface="Trebuchet MS"/>
            </a:rPr>
            <a:t>invalidation </a:t>
          </a:r>
          <a:r>
            <a:rPr lang="en-US" sz="1400" b="1" dirty="0">
              <a:latin typeface="Garamond" panose="02020404030301010803" pitchFamily="18" charset="0"/>
              <a:cs typeface="Trebuchet MS"/>
            </a:rPr>
            <a:t>of </a:t>
          </a:r>
          <a:r>
            <a:rPr lang="en-US" sz="1400" b="1" spc="-5" dirty="0">
              <a:latin typeface="Garamond" panose="02020404030301010803" pitchFamily="18" charset="0"/>
              <a:cs typeface="Trebuchet MS"/>
            </a:rPr>
            <a:t>the notification dated 22</a:t>
          </a:r>
          <a:r>
            <a:rPr lang="en-US" sz="1400" b="1" spc="-5" baseline="30000" dirty="0">
              <a:latin typeface="Garamond" panose="02020404030301010803" pitchFamily="18" charset="0"/>
              <a:cs typeface="Trebuchet MS"/>
            </a:rPr>
            <a:t>nd</a:t>
          </a:r>
          <a:r>
            <a:rPr lang="en-US" sz="1400" b="1" spc="-5" dirty="0">
              <a:latin typeface="Garamond" panose="02020404030301010803" pitchFamily="18" charset="0"/>
              <a:cs typeface="Trebuchet MS"/>
            </a:rPr>
            <a:t> August </a:t>
          </a:r>
          <a:r>
            <a:rPr lang="en-US" sz="1400" b="1" dirty="0">
              <a:latin typeface="Garamond" panose="02020404030301010803" pitchFamily="18" charset="0"/>
              <a:cs typeface="Trebuchet MS"/>
            </a:rPr>
            <a:t>2014</a:t>
          </a:r>
          <a:endParaRPr lang="en-IN" sz="1200" b="1" dirty="0"/>
        </a:p>
      </dgm:t>
    </dgm:pt>
    <dgm:pt modelId="{E2194A4E-9DAF-41F4-84B2-29F9EA0E947E}" type="parTrans" cxnId="{29982128-811F-4CFB-9069-709E4906D54B}">
      <dgm:prSet/>
      <dgm:spPr/>
      <dgm:t>
        <a:bodyPr/>
        <a:lstStyle/>
        <a:p>
          <a:endParaRPr lang="en-IN"/>
        </a:p>
      </dgm:t>
    </dgm:pt>
    <dgm:pt modelId="{2E13D2A5-9AD9-4621-949F-B1C5E0D6928C}" type="sibTrans" cxnId="{29982128-811F-4CFB-9069-709E4906D54B}">
      <dgm:prSet/>
      <dgm:spPr/>
      <dgm:t>
        <a:bodyPr/>
        <a:lstStyle/>
        <a:p>
          <a:endParaRPr lang="en-IN"/>
        </a:p>
      </dgm:t>
    </dgm:pt>
    <dgm:pt modelId="{ACD2BDA8-9348-47D5-A49C-B5DB9E59D906}">
      <dgm:prSet custT="1"/>
      <dgm:spPr/>
      <dgm:t>
        <a:bodyPr/>
        <a:lstStyle/>
        <a:p>
          <a:pPr>
            <a:buFont typeface="Arial" panose="020B0604020202020204" pitchFamily="34" charset="0"/>
            <a:buChar char="•"/>
          </a:pPr>
          <a:r>
            <a:rPr lang="en-US" sz="1400" b="1" spc="-5" dirty="0">
              <a:latin typeface="Garamond" panose="02020404030301010803" pitchFamily="18" charset="0"/>
              <a:cs typeface="Trebuchet MS"/>
            </a:rPr>
            <a:t>Review petition filed by </a:t>
          </a:r>
          <a:r>
            <a:rPr lang="en-US" sz="1400" b="1" dirty="0">
              <a:latin typeface="Garamond" panose="02020404030301010803" pitchFamily="18" charset="0"/>
              <a:cs typeface="Trebuchet MS"/>
            </a:rPr>
            <a:t>EPFO</a:t>
          </a:r>
          <a:r>
            <a:rPr lang="en-US" sz="1400" dirty="0">
              <a:latin typeface="Garamond" panose="02020404030301010803" pitchFamily="18" charset="0"/>
              <a:cs typeface="Trebuchet MS"/>
            </a:rPr>
            <a:t>. </a:t>
          </a:r>
          <a:r>
            <a:rPr lang="en-US" sz="1400" b="1" spc="-5" dirty="0">
              <a:latin typeface="Garamond" panose="02020404030301010803" pitchFamily="18" charset="0"/>
              <a:cs typeface="Trebuchet MS"/>
            </a:rPr>
            <a:t>Union of </a:t>
          </a:r>
          <a:r>
            <a:rPr lang="en-US" sz="1400" b="1" dirty="0">
              <a:latin typeface="Garamond" panose="02020404030301010803" pitchFamily="18" charset="0"/>
              <a:cs typeface="Trebuchet MS"/>
            </a:rPr>
            <a:t>India also </a:t>
          </a:r>
          <a:r>
            <a:rPr lang="en-US" sz="1400" b="1" spc="-5" dirty="0">
              <a:latin typeface="Garamond" panose="02020404030301010803" pitchFamily="18" charset="0"/>
              <a:cs typeface="Trebuchet MS"/>
            </a:rPr>
            <a:t>filed </a:t>
          </a:r>
          <a:r>
            <a:rPr lang="en-US" sz="1400" b="1" dirty="0">
              <a:latin typeface="Garamond" panose="02020404030301010803" pitchFamily="18" charset="0"/>
              <a:cs typeface="Trebuchet MS"/>
            </a:rPr>
            <a:t>appeal </a:t>
          </a:r>
          <a:r>
            <a:rPr lang="en-US" sz="1400" b="1" spc="-5" dirty="0">
              <a:latin typeface="Garamond" panose="02020404030301010803" pitchFamily="18" charset="0"/>
              <a:cs typeface="Trebuchet MS"/>
            </a:rPr>
            <a:t>in </a:t>
          </a:r>
          <a:r>
            <a:rPr lang="en-US" sz="1400" b="1" dirty="0">
              <a:latin typeface="Garamond" panose="02020404030301010803" pitchFamily="18" charset="0"/>
              <a:cs typeface="Trebuchet MS"/>
            </a:rPr>
            <a:t>the </a:t>
          </a:r>
          <a:r>
            <a:rPr lang="en-US" sz="1400" b="1" spc="-5" dirty="0">
              <a:latin typeface="Garamond" panose="02020404030301010803" pitchFamily="18" charset="0"/>
              <a:cs typeface="Trebuchet MS"/>
            </a:rPr>
            <a:t>SC </a:t>
          </a:r>
          <a:r>
            <a:rPr lang="en-US" sz="1400" b="1" dirty="0">
              <a:latin typeface="Garamond" panose="02020404030301010803" pitchFamily="18" charset="0"/>
              <a:cs typeface="Trebuchet MS"/>
            </a:rPr>
            <a:t>against the </a:t>
          </a:r>
          <a:r>
            <a:rPr lang="en-US" sz="1400" b="1" spc="-5" dirty="0">
              <a:latin typeface="Garamond" panose="02020404030301010803" pitchFamily="18" charset="0"/>
              <a:cs typeface="Trebuchet MS"/>
            </a:rPr>
            <a:t>orders of</a:t>
          </a:r>
          <a:r>
            <a:rPr lang="en-US" sz="1400" b="1" spc="-120" dirty="0">
              <a:latin typeface="Garamond" panose="02020404030301010803" pitchFamily="18" charset="0"/>
              <a:cs typeface="Trebuchet MS"/>
            </a:rPr>
            <a:t> </a:t>
          </a:r>
          <a:r>
            <a:rPr lang="en-US" sz="1400" b="1" spc="-5" dirty="0">
              <a:latin typeface="Garamond" panose="02020404030301010803" pitchFamily="18" charset="0"/>
              <a:cs typeface="Trebuchet MS"/>
            </a:rPr>
            <a:t>HC</a:t>
          </a:r>
          <a:r>
            <a:rPr lang="en-US" sz="1400" spc="-5" dirty="0">
              <a:latin typeface="Garamond" panose="02020404030301010803" pitchFamily="18" charset="0"/>
              <a:cs typeface="Trebuchet MS"/>
            </a:rPr>
            <a:t>s.</a:t>
          </a:r>
          <a:r>
            <a:rPr lang="en-US" sz="1200" spc="-5" dirty="0">
              <a:latin typeface="Garamond" panose="02020404030301010803" pitchFamily="18" charset="0"/>
              <a:cs typeface="Trebuchet MS"/>
            </a:rPr>
            <a:t> </a:t>
          </a:r>
        </a:p>
        <a:p>
          <a:pPr>
            <a:buFont typeface="Arial" panose="020B0604020202020204" pitchFamily="34" charset="0"/>
            <a:buChar char="•"/>
          </a:pPr>
          <a:r>
            <a:rPr lang="en-US" sz="1400" b="1" spc="-5" dirty="0">
              <a:latin typeface="Garamond" panose="02020404030301010803" pitchFamily="18" charset="0"/>
              <a:cs typeface="Trebuchet MS"/>
            </a:rPr>
            <a:t>SC </a:t>
          </a:r>
          <a:r>
            <a:rPr lang="en-US" sz="1200" spc="-5" dirty="0">
              <a:latin typeface="Garamond" panose="02020404030301010803" pitchFamily="18" charset="0"/>
              <a:cs typeface="Trebuchet MS"/>
            </a:rPr>
            <a:t>admitted </a:t>
          </a:r>
          <a:r>
            <a:rPr lang="en-US" sz="1200" dirty="0">
              <a:latin typeface="Garamond" panose="02020404030301010803" pitchFamily="18" charset="0"/>
              <a:cs typeface="Trebuchet MS"/>
            </a:rPr>
            <a:t>the </a:t>
          </a:r>
          <a:r>
            <a:rPr lang="en-US" sz="1200" spc="-5" dirty="0">
              <a:latin typeface="Garamond" panose="02020404030301010803" pitchFamily="18" charset="0"/>
              <a:cs typeface="Trebuchet MS"/>
            </a:rPr>
            <a:t>review petition </a:t>
          </a:r>
          <a:r>
            <a:rPr lang="en-US" sz="1200" dirty="0">
              <a:latin typeface="Garamond" panose="02020404030301010803" pitchFamily="18" charset="0"/>
              <a:cs typeface="Trebuchet MS"/>
            </a:rPr>
            <a:t>&amp; GOI </a:t>
          </a:r>
          <a:r>
            <a:rPr lang="en-US" sz="1200" spc="-5" dirty="0">
              <a:latin typeface="Garamond" panose="02020404030301010803" pitchFamily="18" charset="0"/>
              <a:cs typeface="Trebuchet MS"/>
            </a:rPr>
            <a:t>appeal </a:t>
          </a:r>
          <a:r>
            <a:rPr lang="en-US" sz="1200" dirty="0">
              <a:latin typeface="Garamond" panose="02020404030301010803" pitchFamily="18" charset="0"/>
              <a:cs typeface="Trebuchet MS"/>
            </a:rPr>
            <a:t>and </a:t>
          </a:r>
          <a:r>
            <a:rPr lang="en-US" sz="1200" spc="-5" dirty="0">
              <a:latin typeface="Garamond" panose="02020404030301010803" pitchFamily="18" charset="0"/>
              <a:cs typeface="Trebuchet MS"/>
            </a:rPr>
            <a:t>allowed the review</a:t>
          </a:r>
          <a:r>
            <a:rPr lang="en-US" sz="1200" spc="50" dirty="0">
              <a:latin typeface="Garamond" panose="02020404030301010803" pitchFamily="18" charset="0"/>
              <a:cs typeface="Trebuchet MS"/>
            </a:rPr>
            <a:t> </a:t>
          </a:r>
          <a:r>
            <a:rPr lang="en-US" sz="1200" dirty="0">
              <a:latin typeface="Garamond" panose="02020404030301010803" pitchFamily="18" charset="0"/>
              <a:cs typeface="Trebuchet MS"/>
            </a:rPr>
            <a:t>and </a:t>
          </a:r>
          <a:r>
            <a:rPr lang="en-US" sz="1400" b="1" u="none" dirty="0">
              <a:uFill>
                <a:solidFill>
                  <a:srgbClr val="3E3E3E"/>
                </a:solidFill>
              </a:uFill>
              <a:latin typeface="Garamond" panose="02020404030301010803" pitchFamily="18" charset="0"/>
              <a:cs typeface="Trebuchet MS"/>
            </a:rPr>
            <a:t>recalled </a:t>
          </a:r>
          <a:r>
            <a:rPr lang="en-US" sz="1400" b="1" u="none" spc="-5" dirty="0">
              <a:uFill>
                <a:solidFill>
                  <a:srgbClr val="3E3E3E"/>
                </a:solidFill>
              </a:uFill>
              <a:latin typeface="Garamond" panose="02020404030301010803" pitchFamily="18" charset="0"/>
              <a:cs typeface="Trebuchet MS"/>
            </a:rPr>
            <a:t>its </a:t>
          </a:r>
          <a:r>
            <a:rPr lang="en-US" sz="1400" b="1" u="none" dirty="0">
              <a:uFill>
                <a:solidFill>
                  <a:srgbClr val="3E3E3E"/>
                </a:solidFill>
              </a:uFill>
              <a:latin typeface="Garamond" panose="02020404030301010803" pitchFamily="18" charset="0"/>
              <a:cs typeface="Trebuchet MS"/>
            </a:rPr>
            <a:t>earlier </a:t>
          </a:r>
          <a:r>
            <a:rPr lang="en-US" sz="1400" b="1" u="none" spc="-5" dirty="0">
              <a:uFill>
                <a:solidFill>
                  <a:srgbClr val="3E3E3E"/>
                </a:solidFill>
              </a:uFill>
              <a:latin typeface="Garamond" panose="02020404030301010803" pitchFamily="18" charset="0"/>
              <a:cs typeface="Trebuchet MS"/>
            </a:rPr>
            <a:t>order dated</a:t>
          </a:r>
          <a:r>
            <a:rPr lang="en-US" sz="1400" b="1" u="none" spc="-85" dirty="0">
              <a:uFill>
                <a:solidFill>
                  <a:srgbClr val="3E3E3E"/>
                </a:solidFill>
              </a:uFill>
              <a:latin typeface="Garamond" panose="02020404030301010803" pitchFamily="18" charset="0"/>
              <a:cs typeface="Trebuchet MS"/>
            </a:rPr>
            <a:t> </a:t>
          </a:r>
          <a:r>
            <a:rPr lang="en-US" sz="1400" b="1" u="none" spc="-5" dirty="0">
              <a:uFill>
                <a:solidFill>
                  <a:srgbClr val="3E3E3E"/>
                </a:solidFill>
              </a:uFill>
              <a:latin typeface="Garamond" panose="02020404030301010803" pitchFamily="18" charset="0"/>
              <a:cs typeface="Trebuchet MS"/>
            </a:rPr>
            <a:t>01.04.2019. </a:t>
          </a:r>
          <a:endParaRPr lang="en-IN" sz="1200" u="none" dirty="0"/>
        </a:p>
      </dgm:t>
    </dgm:pt>
    <dgm:pt modelId="{7F9ECECB-A1F6-4DF8-81FA-DC45FBFF5405}" type="parTrans" cxnId="{83D2CCFC-3676-4B77-BE69-4EBBD554D2DE}">
      <dgm:prSet/>
      <dgm:spPr/>
      <dgm:t>
        <a:bodyPr/>
        <a:lstStyle/>
        <a:p>
          <a:endParaRPr lang="en-IN"/>
        </a:p>
      </dgm:t>
    </dgm:pt>
    <dgm:pt modelId="{1FD34920-33D4-4117-BED4-F9A673129F3F}" type="sibTrans" cxnId="{83D2CCFC-3676-4B77-BE69-4EBBD554D2DE}">
      <dgm:prSet/>
      <dgm:spPr/>
      <dgm:t>
        <a:bodyPr/>
        <a:lstStyle/>
        <a:p>
          <a:endParaRPr lang="en-IN"/>
        </a:p>
      </dgm:t>
    </dgm:pt>
    <dgm:pt modelId="{22C7571C-3A9D-41DA-A2B8-4BA2E43FFD65}">
      <dgm:prSet phldrT="[Text]" custT="1"/>
      <dgm:spPr/>
      <dgm:t>
        <a:bodyPr/>
        <a:lstStyle/>
        <a:p>
          <a:pPr>
            <a:buFont typeface="Arial" panose="020B0604020202020204" pitchFamily="34" charset="0"/>
            <a:buChar char="•"/>
          </a:pPr>
          <a:r>
            <a:rPr lang="en-US" sz="1200" b="0" spc="-5">
              <a:latin typeface="Garamond" panose="02020404030301010803" pitchFamily="18" charset="0"/>
              <a:cs typeface="Trebuchet MS"/>
            </a:rPr>
            <a:t>Many contempt petitions were also filed </a:t>
          </a:r>
          <a:r>
            <a:rPr lang="en-US" sz="1200" b="0">
              <a:latin typeface="Garamond" panose="02020404030301010803" pitchFamily="18" charset="0"/>
              <a:cs typeface="Trebuchet MS"/>
            </a:rPr>
            <a:t>by </a:t>
          </a:r>
          <a:r>
            <a:rPr lang="en-US" sz="1200" b="0" spc="-5">
              <a:latin typeface="Garamond" panose="02020404030301010803" pitchFamily="18" charset="0"/>
              <a:cs typeface="Trebuchet MS"/>
            </a:rPr>
            <a:t>the aggrieved</a:t>
          </a:r>
          <a:r>
            <a:rPr lang="en-US" sz="1200" b="0" spc="150">
              <a:latin typeface="Garamond" panose="02020404030301010803" pitchFamily="18" charset="0"/>
              <a:cs typeface="Trebuchet MS"/>
            </a:rPr>
            <a:t> </a:t>
          </a:r>
          <a:r>
            <a:rPr lang="en-US" sz="1200" b="0" spc="-35">
              <a:latin typeface="Garamond" panose="02020404030301010803" pitchFamily="18" charset="0"/>
              <a:cs typeface="Trebuchet MS"/>
            </a:rPr>
            <a:t>parties</a:t>
          </a:r>
          <a:r>
            <a:rPr lang="en-US" sz="1200" b="0">
              <a:latin typeface="Garamond" panose="02020404030301010803" pitchFamily="18" charset="0"/>
              <a:cs typeface="Trebuchet MS"/>
            </a:rPr>
            <a:t> </a:t>
          </a:r>
          <a:r>
            <a:rPr lang="en-US" sz="1200" b="0" spc="-75">
              <a:latin typeface="Garamond" panose="02020404030301010803" pitchFamily="18" charset="0"/>
              <a:cs typeface="Trebuchet MS"/>
            </a:rPr>
            <a:t>w.r.t. </a:t>
          </a:r>
          <a:r>
            <a:rPr lang="en-US" sz="1200" b="0" spc="-5">
              <a:latin typeface="Garamond" panose="02020404030301010803" pitchFamily="18" charset="0"/>
              <a:cs typeface="Trebuchet MS"/>
            </a:rPr>
            <a:t>non-compliance of SC Judgement </a:t>
          </a:r>
          <a:r>
            <a:rPr lang="en-US" sz="1200" b="0">
              <a:latin typeface="Garamond" panose="02020404030301010803" pitchFamily="18" charset="0"/>
              <a:cs typeface="Trebuchet MS"/>
            </a:rPr>
            <a:t>in </a:t>
          </a:r>
          <a:r>
            <a:rPr lang="en-US" sz="1200" b="0" spc="-5">
              <a:latin typeface="Garamond" panose="02020404030301010803" pitchFamily="18" charset="0"/>
              <a:cs typeface="Trebuchet MS"/>
            </a:rPr>
            <a:t>the R.C. Gupta case of </a:t>
          </a:r>
          <a:r>
            <a:rPr lang="en-US" sz="1200" b="0" spc="530">
              <a:latin typeface="Garamond" panose="02020404030301010803" pitchFamily="18" charset="0"/>
              <a:cs typeface="Trebuchet MS"/>
            </a:rPr>
            <a:t> </a:t>
          </a:r>
          <a:r>
            <a:rPr lang="en-US" sz="1200" b="0" spc="-5">
              <a:latin typeface="Garamond" panose="02020404030301010803" pitchFamily="18" charset="0"/>
              <a:cs typeface="Trebuchet MS"/>
            </a:rPr>
            <a:t>2016 </a:t>
          </a:r>
          <a:r>
            <a:rPr lang="en-US" sz="1200" b="0">
              <a:latin typeface="Garamond" panose="02020404030301010803" pitchFamily="18" charset="0"/>
              <a:cs typeface="Trebuchet MS"/>
            </a:rPr>
            <a:t>by </a:t>
          </a:r>
          <a:r>
            <a:rPr lang="en-US" sz="1200" b="0" spc="-5">
              <a:latin typeface="Garamond" panose="02020404030301010803" pitchFamily="18" charset="0"/>
              <a:cs typeface="Trebuchet MS"/>
            </a:rPr>
            <a:t>the </a:t>
          </a:r>
          <a:r>
            <a:rPr lang="en-US" sz="1200" b="0">
              <a:latin typeface="Garamond" panose="02020404030301010803" pitchFamily="18" charset="0"/>
              <a:cs typeface="Trebuchet MS"/>
            </a:rPr>
            <a:t>EPFO </a:t>
          </a:r>
          <a:r>
            <a:rPr lang="en-US" sz="1200" b="0" spc="-5">
              <a:latin typeface="Garamond" panose="02020404030301010803" pitchFamily="18" charset="0"/>
              <a:cs typeface="Trebuchet MS"/>
            </a:rPr>
            <a:t>and non-sanction of </a:t>
          </a:r>
          <a:r>
            <a:rPr lang="en-US" sz="1200" b="0">
              <a:latin typeface="Garamond" panose="02020404030301010803" pitchFamily="18" charset="0"/>
              <a:cs typeface="Trebuchet MS"/>
            </a:rPr>
            <a:t>higher </a:t>
          </a:r>
          <a:r>
            <a:rPr lang="en-US" sz="1200" b="0" spc="-5">
              <a:latin typeface="Garamond" panose="02020404030301010803" pitchFamily="18" charset="0"/>
              <a:cs typeface="Trebuchet MS"/>
            </a:rPr>
            <a:t>pension as </a:t>
          </a:r>
          <a:r>
            <a:rPr lang="en-US" sz="1200" b="0">
              <a:latin typeface="Garamond" panose="02020404030301010803" pitchFamily="18" charset="0"/>
              <a:cs typeface="Trebuchet MS"/>
            </a:rPr>
            <a:t>per </a:t>
          </a:r>
          <a:r>
            <a:rPr lang="en-US" sz="1200" b="0" spc="-5">
              <a:latin typeface="Garamond" panose="02020404030301010803" pitchFamily="18" charset="0"/>
              <a:cs typeface="Trebuchet MS"/>
            </a:rPr>
            <a:t>the  order </a:t>
          </a:r>
          <a:r>
            <a:rPr lang="en-US" sz="1200" b="0" spc="-10">
              <a:latin typeface="Garamond" panose="02020404030301010803" pitchFamily="18" charset="0"/>
              <a:cs typeface="Trebuchet MS"/>
            </a:rPr>
            <a:t>to </a:t>
          </a:r>
          <a:r>
            <a:rPr lang="en-US" sz="1200" b="0" spc="-5">
              <a:latin typeface="Garamond" panose="02020404030301010803" pitchFamily="18" charset="0"/>
              <a:cs typeface="Trebuchet MS"/>
            </a:rPr>
            <a:t>all EPS</a:t>
          </a:r>
          <a:r>
            <a:rPr lang="en-US" sz="1200" b="0" spc="-30">
              <a:latin typeface="Garamond" panose="02020404030301010803" pitchFamily="18" charset="0"/>
              <a:cs typeface="Trebuchet MS"/>
            </a:rPr>
            <a:t> </a:t>
          </a:r>
          <a:r>
            <a:rPr lang="en-US" sz="1200" b="0" spc="-5">
              <a:latin typeface="Garamond" panose="02020404030301010803" pitchFamily="18" charset="0"/>
              <a:cs typeface="Trebuchet MS"/>
            </a:rPr>
            <a:t>Members.</a:t>
          </a:r>
          <a:endParaRPr lang="en-IN" sz="1200" b="0" dirty="0"/>
        </a:p>
      </dgm:t>
    </dgm:pt>
    <dgm:pt modelId="{F0879A6D-B53A-4379-B61E-12B54FFB9617}" type="parTrans" cxnId="{93D82B69-7EAF-4FC8-9510-5D6DA90F1B3D}">
      <dgm:prSet/>
      <dgm:spPr/>
      <dgm:t>
        <a:bodyPr/>
        <a:lstStyle/>
        <a:p>
          <a:endParaRPr lang="en-IN"/>
        </a:p>
      </dgm:t>
    </dgm:pt>
    <dgm:pt modelId="{D51945B3-6DF0-43FD-9A33-A8850D914CC9}" type="sibTrans" cxnId="{93D82B69-7EAF-4FC8-9510-5D6DA90F1B3D}">
      <dgm:prSet/>
      <dgm:spPr/>
      <dgm:t>
        <a:bodyPr/>
        <a:lstStyle/>
        <a:p>
          <a:endParaRPr lang="en-IN"/>
        </a:p>
      </dgm:t>
    </dgm:pt>
    <dgm:pt modelId="{4305C258-1DCC-4F78-8DA7-0B8A4BABAA6A}" type="pres">
      <dgm:prSet presAssocID="{28C9929A-8622-4824-BEE5-2085FBAAC03C}" presName="diagram" presStyleCnt="0">
        <dgm:presLayoutVars>
          <dgm:dir/>
          <dgm:resizeHandles val="exact"/>
        </dgm:presLayoutVars>
      </dgm:prSet>
      <dgm:spPr/>
    </dgm:pt>
    <dgm:pt modelId="{71D25C3D-BBF2-4EE2-8B26-3C9D3AFC8B1D}" type="pres">
      <dgm:prSet presAssocID="{0AF4B59C-9AAE-4D3D-841D-50040F238EF0}" presName="node" presStyleLbl="node1" presStyleIdx="0" presStyleCnt="7" custScaleX="162245" custScaleY="208593">
        <dgm:presLayoutVars>
          <dgm:bulletEnabled val="1"/>
        </dgm:presLayoutVars>
      </dgm:prSet>
      <dgm:spPr/>
    </dgm:pt>
    <dgm:pt modelId="{A30C4E8E-FF82-4712-9950-5C83446CB513}" type="pres">
      <dgm:prSet presAssocID="{11D588C0-2FC2-439C-BE19-F611F291BE7B}" presName="sibTrans" presStyleLbl="sibTrans2D1" presStyleIdx="0" presStyleCnt="6"/>
      <dgm:spPr/>
    </dgm:pt>
    <dgm:pt modelId="{C7ACB72F-38C3-4D5A-9A42-D4B8A84BECE5}" type="pres">
      <dgm:prSet presAssocID="{11D588C0-2FC2-439C-BE19-F611F291BE7B}" presName="connectorText" presStyleLbl="sibTrans2D1" presStyleIdx="0" presStyleCnt="6"/>
      <dgm:spPr/>
    </dgm:pt>
    <dgm:pt modelId="{083FEF23-740F-425F-A514-6245957919D0}" type="pres">
      <dgm:prSet presAssocID="{26FFA096-F884-4C90-9BE1-1FAB3CA6E5A5}" presName="node" presStyleLbl="node1" presStyleIdx="1" presStyleCnt="7" custScaleX="201095" custScaleY="199685">
        <dgm:presLayoutVars>
          <dgm:bulletEnabled val="1"/>
        </dgm:presLayoutVars>
      </dgm:prSet>
      <dgm:spPr/>
    </dgm:pt>
    <dgm:pt modelId="{1EF58ECB-38EB-4813-B1A5-1E3A138A05EE}" type="pres">
      <dgm:prSet presAssocID="{9105CF36-2C84-4FC8-85B9-6A9035A645BC}" presName="sibTrans" presStyleLbl="sibTrans2D1" presStyleIdx="1" presStyleCnt="6"/>
      <dgm:spPr/>
    </dgm:pt>
    <dgm:pt modelId="{ECC8D01D-93F5-4A72-958B-AD23A4D588DE}" type="pres">
      <dgm:prSet presAssocID="{9105CF36-2C84-4FC8-85B9-6A9035A645BC}" presName="connectorText" presStyleLbl="sibTrans2D1" presStyleIdx="1" presStyleCnt="6"/>
      <dgm:spPr/>
    </dgm:pt>
    <dgm:pt modelId="{E859F68A-CFC4-4DF8-8C2E-485DF883B7AF}" type="pres">
      <dgm:prSet presAssocID="{D9AF82D1-8FDA-4BB0-BA3E-F27B1C573D7A}" presName="node" presStyleLbl="node1" presStyleIdx="2" presStyleCnt="7" custScaleX="132890" custScaleY="194123">
        <dgm:presLayoutVars>
          <dgm:bulletEnabled val="1"/>
        </dgm:presLayoutVars>
      </dgm:prSet>
      <dgm:spPr/>
    </dgm:pt>
    <dgm:pt modelId="{108197BA-59D9-4176-A437-791F46DF248B}" type="pres">
      <dgm:prSet presAssocID="{513E9713-F699-44AE-82C0-5A9BD8624465}" presName="sibTrans" presStyleLbl="sibTrans2D1" presStyleIdx="2" presStyleCnt="6"/>
      <dgm:spPr/>
    </dgm:pt>
    <dgm:pt modelId="{D8F790F5-9C60-4FF5-AA73-C90BE7469BFE}" type="pres">
      <dgm:prSet presAssocID="{513E9713-F699-44AE-82C0-5A9BD8624465}" presName="connectorText" presStyleLbl="sibTrans2D1" presStyleIdx="2" presStyleCnt="6"/>
      <dgm:spPr/>
    </dgm:pt>
    <dgm:pt modelId="{C8BC6B46-59E8-414B-B318-94D72BE5F5FD}" type="pres">
      <dgm:prSet presAssocID="{C4474601-D598-47FE-AB2D-27B86B564B52}" presName="node" presStyleLbl="node1" presStyleIdx="3" presStyleCnt="7" custScaleX="170746" custScaleY="206366">
        <dgm:presLayoutVars>
          <dgm:bulletEnabled val="1"/>
        </dgm:presLayoutVars>
      </dgm:prSet>
      <dgm:spPr/>
    </dgm:pt>
    <dgm:pt modelId="{0A1A0AD9-5975-4CC5-864F-695072E6F10D}" type="pres">
      <dgm:prSet presAssocID="{51157A46-CF7A-4896-88DE-322ADDC328AE}" presName="sibTrans" presStyleLbl="sibTrans2D1" presStyleIdx="3" presStyleCnt="6" custAng="21349433" custLinFactNeighborX="-5670"/>
      <dgm:spPr/>
    </dgm:pt>
    <dgm:pt modelId="{5BC09ED4-AA5E-48CB-9BB6-57BDA8A1C4B8}" type="pres">
      <dgm:prSet presAssocID="{51157A46-CF7A-4896-88DE-322ADDC328AE}" presName="connectorText" presStyleLbl="sibTrans2D1" presStyleIdx="3" presStyleCnt="6"/>
      <dgm:spPr/>
    </dgm:pt>
    <dgm:pt modelId="{CBEA24AB-508C-402D-96FB-ADC99FA67DF4}" type="pres">
      <dgm:prSet presAssocID="{ACD2BDA8-9348-47D5-A49C-B5DB9E59D906}" presName="node" presStyleLbl="node1" presStyleIdx="4" presStyleCnt="7" custScaleX="213663" custScaleY="201760">
        <dgm:presLayoutVars>
          <dgm:bulletEnabled val="1"/>
        </dgm:presLayoutVars>
      </dgm:prSet>
      <dgm:spPr/>
    </dgm:pt>
    <dgm:pt modelId="{0AD4AFA4-A325-44AC-AD79-C7325E0303EE}" type="pres">
      <dgm:prSet presAssocID="{1FD34920-33D4-4117-BED4-F9A673129F3F}" presName="sibTrans" presStyleLbl="sibTrans2D1" presStyleIdx="4" presStyleCnt="6"/>
      <dgm:spPr/>
    </dgm:pt>
    <dgm:pt modelId="{7F892DF6-DFE9-409A-B135-8998A1E0CA26}" type="pres">
      <dgm:prSet presAssocID="{1FD34920-33D4-4117-BED4-F9A673129F3F}" presName="connectorText" presStyleLbl="sibTrans2D1" presStyleIdx="4" presStyleCnt="6"/>
      <dgm:spPr/>
    </dgm:pt>
    <dgm:pt modelId="{5EB208C0-B128-4684-B11B-598FC10EB058}" type="pres">
      <dgm:prSet presAssocID="{2EBFBBB4-D4EE-4AA9-99CF-CADDF18806A3}" presName="node" presStyleLbl="node1" presStyleIdx="5" presStyleCnt="7" custScaleX="221040" custScaleY="214495" custLinFactNeighborX="-8767" custLinFactNeighborY="2922">
        <dgm:presLayoutVars>
          <dgm:bulletEnabled val="1"/>
        </dgm:presLayoutVars>
      </dgm:prSet>
      <dgm:spPr/>
    </dgm:pt>
    <dgm:pt modelId="{3A2F07CE-3271-4AB3-A611-CF2CD478B98D}" type="pres">
      <dgm:prSet presAssocID="{2E13D2A5-9AD9-4621-949F-B1C5E0D6928C}" presName="sibTrans" presStyleLbl="sibTrans2D1" presStyleIdx="5" presStyleCnt="6"/>
      <dgm:spPr/>
    </dgm:pt>
    <dgm:pt modelId="{34DD35AD-6611-4268-9B39-9AA5C83EBA57}" type="pres">
      <dgm:prSet presAssocID="{2E13D2A5-9AD9-4621-949F-B1C5E0D6928C}" presName="connectorText" presStyleLbl="sibTrans2D1" presStyleIdx="5" presStyleCnt="6"/>
      <dgm:spPr/>
    </dgm:pt>
    <dgm:pt modelId="{1A3BD660-572E-4EA2-8016-A17824C19417}" type="pres">
      <dgm:prSet presAssocID="{22C7571C-3A9D-41DA-A2B8-4BA2E43FFD65}" presName="node" presStyleLbl="node1" presStyleIdx="6" presStyleCnt="7" custScaleX="223268" custScaleY="217838">
        <dgm:presLayoutVars>
          <dgm:bulletEnabled val="1"/>
        </dgm:presLayoutVars>
      </dgm:prSet>
      <dgm:spPr/>
    </dgm:pt>
  </dgm:ptLst>
  <dgm:cxnLst>
    <dgm:cxn modelId="{0CC71801-57F4-4AEB-B367-0A2B89520B2B}" type="presOf" srcId="{51157A46-CF7A-4896-88DE-322ADDC328AE}" destId="{5BC09ED4-AA5E-48CB-9BB6-57BDA8A1C4B8}" srcOrd="1" destOrd="0" presId="urn:microsoft.com/office/officeart/2005/8/layout/process5"/>
    <dgm:cxn modelId="{969E3E05-290C-4999-871C-C496854F9F02}" srcId="{28C9929A-8622-4824-BEE5-2085FBAAC03C}" destId="{C4474601-D598-47FE-AB2D-27B86B564B52}" srcOrd="3" destOrd="0" parTransId="{8BCBF7BF-3363-4918-917F-E2F64FBB0F2F}" sibTransId="{51157A46-CF7A-4896-88DE-322ADDC328AE}"/>
    <dgm:cxn modelId="{E621741C-F395-47B2-B1B7-5E347123B5BC}" type="presOf" srcId="{28C9929A-8622-4824-BEE5-2085FBAAC03C}" destId="{4305C258-1DCC-4F78-8DA7-0B8A4BABAA6A}" srcOrd="0" destOrd="0" presId="urn:microsoft.com/office/officeart/2005/8/layout/process5"/>
    <dgm:cxn modelId="{DDD3DB1C-AA25-4047-A37E-0BD23E85AA2D}" type="presOf" srcId="{11D588C0-2FC2-439C-BE19-F611F291BE7B}" destId="{A30C4E8E-FF82-4712-9950-5C83446CB513}" srcOrd="0" destOrd="0" presId="urn:microsoft.com/office/officeart/2005/8/layout/process5"/>
    <dgm:cxn modelId="{9D35481E-5DE5-45A4-A01C-BD25087E502F}" type="presOf" srcId="{C4474601-D598-47FE-AB2D-27B86B564B52}" destId="{C8BC6B46-59E8-414B-B318-94D72BE5F5FD}" srcOrd="0" destOrd="0" presId="urn:microsoft.com/office/officeart/2005/8/layout/process5"/>
    <dgm:cxn modelId="{29982128-811F-4CFB-9069-709E4906D54B}" srcId="{28C9929A-8622-4824-BEE5-2085FBAAC03C}" destId="{2EBFBBB4-D4EE-4AA9-99CF-CADDF18806A3}" srcOrd="5" destOrd="0" parTransId="{E2194A4E-9DAF-41F4-84B2-29F9EA0E947E}" sibTransId="{2E13D2A5-9AD9-4621-949F-B1C5E0D6928C}"/>
    <dgm:cxn modelId="{BAC66D2E-999B-4560-85C7-9336F743A3BE}" type="presOf" srcId="{D9AF82D1-8FDA-4BB0-BA3E-F27B1C573D7A}" destId="{E859F68A-CFC4-4DF8-8C2E-485DF883B7AF}" srcOrd="0" destOrd="0" presId="urn:microsoft.com/office/officeart/2005/8/layout/process5"/>
    <dgm:cxn modelId="{85D4FC45-C307-4F63-A0C4-3D5C1E573DDE}" type="presOf" srcId="{1FD34920-33D4-4117-BED4-F9A673129F3F}" destId="{0AD4AFA4-A325-44AC-AD79-C7325E0303EE}" srcOrd="0" destOrd="0" presId="urn:microsoft.com/office/officeart/2005/8/layout/process5"/>
    <dgm:cxn modelId="{93D82B69-7EAF-4FC8-9510-5D6DA90F1B3D}" srcId="{28C9929A-8622-4824-BEE5-2085FBAAC03C}" destId="{22C7571C-3A9D-41DA-A2B8-4BA2E43FFD65}" srcOrd="6" destOrd="0" parTransId="{F0879A6D-B53A-4379-B61E-12B54FFB9617}" sibTransId="{D51945B3-6DF0-43FD-9A33-A8850D914CC9}"/>
    <dgm:cxn modelId="{CB85874A-E5D7-4423-88C6-C8D0120B1675}" type="presOf" srcId="{2EBFBBB4-D4EE-4AA9-99CF-CADDF18806A3}" destId="{5EB208C0-B128-4684-B11B-598FC10EB058}" srcOrd="0" destOrd="0" presId="urn:microsoft.com/office/officeart/2005/8/layout/process5"/>
    <dgm:cxn modelId="{57363855-6421-479C-AE92-A4F43A99AA53}" srcId="{28C9929A-8622-4824-BEE5-2085FBAAC03C}" destId="{D9AF82D1-8FDA-4BB0-BA3E-F27B1C573D7A}" srcOrd="2" destOrd="0" parTransId="{2212155F-5262-45E8-BF73-1DB03FD24473}" sibTransId="{513E9713-F699-44AE-82C0-5A9BD8624465}"/>
    <dgm:cxn modelId="{B4007F56-D28E-49A2-B86E-02700CF271A5}" type="presOf" srcId="{9105CF36-2C84-4FC8-85B9-6A9035A645BC}" destId="{ECC8D01D-93F5-4A72-958B-AD23A4D588DE}" srcOrd="1" destOrd="0" presId="urn:microsoft.com/office/officeart/2005/8/layout/process5"/>
    <dgm:cxn modelId="{52729978-995F-4DF3-A29A-DA06ADF71D1A}" type="presOf" srcId="{9105CF36-2C84-4FC8-85B9-6A9035A645BC}" destId="{1EF58ECB-38EB-4813-B1A5-1E3A138A05EE}" srcOrd="0" destOrd="0" presId="urn:microsoft.com/office/officeart/2005/8/layout/process5"/>
    <dgm:cxn modelId="{B99D8079-E6A7-4BA9-9F9A-4BC6A6884542}" type="presOf" srcId="{513E9713-F699-44AE-82C0-5A9BD8624465}" destId="{D8F790F5-9C60-4FF5-AA73-C90BE7469BFE}" srcOrd="1" destOrd="0" presId="urn:microsoft.com/office/officeart/2005/8/layout/process5"/>
    <dgm:cxn modelId="{3E953188-BB86-40CC-ACE0-6C23036D68D0}" type="presOf" srcId="{2E13D2A5-9AD9-4621-949F-B1C5E0D6928C}" destId="{3A2F07CE-3271-4AB3-A611-CF2CD478B98D}" srcOrd="0" destOrd="0" presId="urn:microsoft.com/office/officeart/2005/8/layout/process5"/>
    <dgm:cxn modelId="{9D0F1A95-EEF3-4BFF-A5B2-212EEB252B5B}" type="presOf" srcId="{26FFA096-F884-4C90-9BE1-1FAB3CA6E5A5}" destId="{083FEF23-740F-425F-A514-6245957919D0}" srcOrd="0" destOrd="0" presId="urn:microsoft.com/office/officeart/2005/8/layout/process5"/>
    <dgm:cxn modelId="{EB639395-D4CF-405C-ACE3-3922D31D1332}" srcId="{28C9929A-8622-4824-BEE5-2085FBAAC03C}" destId="{0AF4B59C-9AAE-4D3D-841D-50040F238EF0}" srcOrd="0" destOrd="0" parTransId="{F6C49722-3928-4287-91EF-4F97A545D7AC}" sibTransId="{11D588C0-2FC2-439C-BE19-F611F291BE7B}"/>
    <dgm:cxn modelId="{307F219F-6808-474E-8983-4E098021A57F}" type="presOf" srcId="{51157A46-CF7A-4896-88DE-322ADDC328AE}" destId="{0A1A0AD9-5975-4CC5-864F-695072E6F10D}" srcOrd="0" destOrd="0" presId="urn:microsoft.com/office/officeart/2005/8/layout/process5"/>
    <dgm:cxn modelId="{ED75369F-6A91-4394-B66E-93FF8B5B1AAE}" type="presOf" srcId="{513E9713-F699-44AE-82C0-5A9BD8624465}" destId="{108197BA-59D9-4176-A437-791F46DF248B}" srcOrd="0" destOrd="0" presId="urn:microsoft.com/office/officeart/2005/8/layout/process5"/>
    <dgm:cxn modelId="{666365B9-B537-45D5-9AB4-7350530D6AB4}" type="presOf" srcId="{11D588C0-2FC2-439C-BE19-F611F291BE7B}" destId="{C7ACB72F-38C3-4D5A-9A42-D4B8A84BECE5}" srcOrd="1" destOrd="0" presId="urn:microsoft.com/office/officeart/2005/8/layout/process5"/>
    <dgm:cxn modelId="{B9234BC0-6BAF-4D3A-84CD-E776678408E1}" type="presOf" srcId="{22C7571C-3A9D-41DA-A2B8-4BA2E43FFD65}" destId="{1A3BD660-572E-4EA2-8016-A17824C19417}" srcOrd="0" destOrd="0" presId="urn:microsoft.com/office/officeart/2005/8/layout/process5"/>
    <dgm:cxn modelId="{4B5B7EC7-1810-416B-857C-430AFBA0AD32}" type="presOf" srcId="{2E13D2A5-9AD9-4621-949F-B1C5E0D6928C}" destId="{34DD35AD-6611-4268-9B39-9AA5C83EBA57}" srcOrd="1" destOrd="0" presId="urn:microsoft.com/office/officeart/2005/8/layout/process5"/>
    <dgm:cxn modelId="{F5CB13CB-27ED-4A14-B257-2F854CBD885D}" srcId="{28C9929A-8622-4824-BEE5-2085FBAAC03C}" destId="{26FFA096-F884-4C90-9BE1-1FAB3CA6E5A5}" srcOrd="1" destOrd="0" parTransId="{CC3875E6-F182-4921-9671-9D6A3DD75219}" sibTransId="{9105CF36-2C84-4FC8-85B9-6A9035A645BC}"/>
    <dgm:cxn modelId="{FA2ECACB-3133-4471-BFFD-63AAD24629C7}" type="presOf" srcId="{ACD2BDA8-9348-47D5-A49C-B5DB9E59D906}" destId="{CBEA24AB-508C-402D-96FB-ADC99FA67DF4}" srcOrd="0" destOrd="0" presId="urn:microsoft.com/office/officeart/2005/8/layout/process5"/>
    <dgm:cxn modelId="{9440D8DE-0266-46E6-B785-56152D1B5A59}" type="presOf" srcId="{0AF4B59C-9AAE-4D3D-841D-50040F238EF0}" destId="{71D25C3D-BBF2-4EE2-8B26-3C9D3AFC8B1D}" srcOrd="0" destOrd="0" presId="urn:microsoft.com/office/officeart/2005/8/layout/process5"/>
    <dgm:cxn modelId="{83D2CCFC-3676-4B77-BE69-4EBBD554D2DE}" srcId="{28C9929A-8622-4824-BEE5-2085FBAAC03C}" destId="{ACD2BDA8-9348-47D5-A49C-B5DB9E59D906}" srcOrd="4" destOrd="0" parTransId="{7F9ECECB-A1F6-4DF8-81FA-DC45FBFF5405}" sibTransId="{1FD34920-33D4-4117-BED4-F9A673129F3F}"/>
    <dgm:cxn modelId="{CD6DFCFF-8CFA-4451-BD17-4379193562F6}" type="presOf" srcId="{1FD34920-33D4-4117-BED4-F9A673129F3F}" destId="{7F892DF6-DFE9-409A-B135-8998A1E0CA26}" srcOrd="1" destOrd="0" presId="urn:microsoft.com/office/officeart/2005/8/layout/process5"/>
    <dgm:cxn modelId="{E012F35D-661E-46D0-A0AD-13096939F248}" type="presParOf" srcId="{4305C258-1DCC-4F78-8DA7-0B8A4BABAA6A}" destId="{71D25C3D-BBF2-4EE2-8B26-3C9D3AFC8B1D}" srcOrd="0" destOrd="0" presId="urn:microsoft.com/office/officeart/2005/8/layout/process5"/>
    <dgm:cxn modelId="{F7C406FF-349E-4000-AF9B-5F9BEE7D9DDC}" type="presParOf" srcId="{4305C258-1DCC-4F78-8DA7-0B8A4BABAA6A}" destId="{A30C4E8E-FF82-4712-9950-5C83446CB513}" srcOrd="1" destOrd="0" presId="urn:microsoft.com/office/officeart/2005/8/layout/process5"/>
    <dgm:cxn modelId="{59D20F0E-C705-4B4F-9194-FA5CB416A757}" type="presParOf" srcId="{A30C4E8E-FF82-4712-9950-5C83446CB513}" destId="{C7ACB72F-38C3-4D5A-9A42-D4B8A84BECE5}" srcOrd="0" destOrd="0" presId="urn:microsoft.com/office/officeart/2005/8/layout/process5"/>
    <dgm:cxn modelId="{F3C02CF1-F977-4112-BD86-6368E161581C}" type="presParOf" srcId="{4305C258-1DCC-4F78-8DA7-0B8A4BABAA6A}" destId="{083FEF23-740F-425F-A514-6245957919D0}" srcOrd="2" destOrd="0" presId="urn:microsoft.com/office/officeart/2005/8/layout/process5"/>
    <dgm:cxn modelId="{B2264AFA-9D40-42C3-8027-F62C2DE8CCB6}" type="presParOf" srcId="{4305C258-1DCC-4F78-8DA7-0B8A4BABAA6A}" destId="{1EF58ECB-38EB-4813-B1A5-1E3A138A05EE}" srcOrd="3" destOrd="0" presId="urn:microsoft.com/office/officeart/2005/8/layout/process5"/>
    <dgm:cxn modelId="{4C8A2587-5D26-43EE-9EBF-F4C69F120D06}" type="presParOf" srcId="{1EF58ECB-38EB-4813-B1A5-1E3A138A05EE}" destId="{ECC8D01D-93F5-4A72-958B-AD23A4D588DE}" srcOrd="0" destOrd="0" presId="urn:microsoft.com/office/officeart/2005/8/layout/process5"/>
    <dgm:cxn modelId="{73B414F9-9C4F-45CE-B59B-23DCDB94156A}" type="presParOf" srcId="{4305C258-1DCC-4F78-8DA7-0B8A4BABAA6A}" destId="{E859F68A-CFC4-4DF8-8C2E-485DF883B7AF}" srcOrd="4" destOrd="0" presId="urn:microsoft.com/office/officeart/2005/8/layout/process5"/>
    <dgm:cxn modelId="{CD7F34E1-CF37-46BD-91A0-1C6839407C3B}" type="presParOf" srcId="{4305C258-1DCC-4F78-8DA7-0B8A4BABAA6A}" destId="{108197BA-59D9-4176-A437-791F46DF248B}" srcOrd="5" destOrd="0" presId="urn:microsoft.com/office/officeart/2005/8/layout/process5"/>
    <dgm:cxn modelId="{4514BF14-8DB0-4B48-A2BC-C90513AB0B8F}" type="presParOf" srcId="{108197BA-59D9-4176-A437-791F46DF248B}" destId="{D8F790F5-9C60-4FF5-AA73-C90BE7469BFE}" srcOrd="0" destOrd="0" presId="urn:microsoft.com/office/officeart/2005/8/layout/process5"/>
    <dgm:cxn modelId="{F0A8BF91-6776-4F56-A272-83977D965058}" type="presParOf" srcId="{4305C258-1DCC-4F78-8DA7-0B8A4BABAA6A}" destId="{C8BC6B46-59E8-414B-B318-94D72BE5F5FD}" srcOrd="6" destOrd="0" presId="urn:microsoft.com/office/officeart/2005/8/layout/process5"/>
    <dgm:cxn modelId="{46E7D0D2-036F-4E23-AC7D-4B2D92A2F6E4}" type="presParOf" srcId="{4305C258-1DCC-4F78-8DA7-0B8A4BABAA6A}" destId="{0A1A0AD9-5975-4CC5-864F-695072E6F10D}" srcOrd="7" destOrd="0" presId="urn:microsoft.com/office/officeart/2005/8/layout/process5"/>
    <dgm:cxn modelId="{D9863755-A8BB-4A93-A99C-DB6A4DED9FA5}" type="presParOf" srcId="{0A1A0AD9-5975-4CC5-864F-695072E6F10D}" destId="{5BC09ED4-AA5E-48CB-9BB6-57BDA8A1C4B8}" srcOrd="0" destOrd="0" presId="urn:microsoft.com/office/officeart/2005/8/layout/process5"/>
    <dgm:cxn modelId="{A4D28A6A-5AAA-4839-9F19-BADC553099B7}" type="presParOf" srcId="{4305C258-1DCC-4F78-8DA7-0B8A4BABAA6A}" destId="{CBEA24AB-508C-402D-96FB-ADC99FA67DF4}" srcOrd="8" destOrd="0" presId="urn:microsoft.com/office/officeart/2005/8/layout/process5"/>
    <dgm:cxn modelId="{3A8B094D-9EFF-4DA8-A77C-6214D9B5E99A}" type="presParOf" srcId="{4305C258-1DCC-4F78-8DA7-0B8A4BABAA6A}" destId="{0AD4AFA4-A325-44AC-AD79-C7325E0303EE}" srcOrd="9" destOrd="0" presId="urn:microsoft.com/office/officeart/2005/8/layout/process5"/>
    <dgm:cxn modelId="{D1E35C13-B737-49CB-9A5B-9F81D05988D3}" type="presParOf" srcId="{0AD4AFA4-A325-44AC-AD79-C7325E0303EE}" destId="{7F892DF6-DFE9-409A-B135-8998A1E0CA26}" srcOrd="0" destOrd="0" presId="urn:microsoft.com/office/officeart/2005/8/layout/process5"/>
    <dgm:cxn modelId="{51797755-8102-4B95-81FB-C86644B5B039}" type="presParOf" srcId="{4305C258-1DCC-4F78-8DA7-0B8A4BABAA6A}" destId="{5EB208C0-B128-4684-B11B-598FC10EB058}" srcOrd="10" destOrd="0" presId="urn:microsoft.com/office/officeart/2005/8/layout/process5"/>
    <dgm:cxn modelId="{6EB40616-943A-4DFA-B608-68E36E27549A}" type="presParOf" srcId="{4305C258-1DCC-4F78-8DA7-0B8A4BABAA6A}" destId="{3A2F07CE-3271-4AB3-A611-CF2CD478B98D}" srcOrd="11" destOrd="0" presId="urn:microsoft.com/office/officeart/2005/8/layout/process5"/>
    <dgm:cxn modelId="{B39A8C88-01AB-44D6-A401-6E800EB676A9}" type="presParOf" srcId="{3A2F07CE-3271-4AB3-A611-CF2CD478B98D}" destId="{34DD35AD-6611-4268-9B39-9AA5C83EBA57}" srcOrd="0" destOrd="0" presId="urn:microsoft.com/office/officeart/2005/8/layout/process5"/>
    <dgm:cxn modelId="{CD903655-5CA8-4202-B4D6-603B1D488E6D}" type="presParOf" srcId="{4305C258-1DCC-4F78-8DA7-0B8A4BABAA6A}" destId="{1A3BD660-572E-4EA2-8016-A17824C19417}"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89D899B-FAB1-4101-9F9F-88D4028BF8C5}" type="doc">
      <dgm:prSet loTypeId="urn:microsoft.com/office/officeart/2008/layout/VerticalCurvedList" loCatId="list" qsTypeId="urn:microsoft.com/office/officeart/2005/8/quickstyle/simple1" qsCatId="simple" csTypeId="urn:microsoft.com/office/officeart/2005/8/colors/accent3_4" csCatId="accent3" phldr="1"/>
      <dgm:spPr/>
      <dgm:t>
        <a:bodyPr/>
        <a:lstStyle/>
        <a:p>
          <a:endParaRPr lang="en-IN"/>
        </a:p>
      </dgm:t>
    </dgm:pt>
    <dgm:pt modelId="{4E4272FA-957A-40B4-B9A0-2B90B92246B4}">
      <dgm:prSet phldrT="[Text]" custT="1"/>
      <dgm:spPr/>
      <dgm:t>
        <a:bodyPr/>
        <a:lstStyle/>
        <a:p>
          <a:r>
            <a:rPr lang="en-US" sz="1600" dirty="0"/>
            <a:t>Notification dated 22</a:t>
          </a:r>
          <a:r>
            <a:rPr lang="en-US" sz="1600" baseline="30000" dirty="0"/>
            <a:t>nd</a:t>
          </a:r>
          <a:r>
            <a:rPr lang="en-US" sz="1600" dirty="0"/>
            <a:t> August 2014 of EPFO is </a:t>
          </a:r>
          <a:r>
            <a:rPr lang="en-US" sz="1600" b="1" dirty="0"/>
            <a:t>legal and valid</a:t>
          </a:r>
          <a:r>
            <a:rPr lang="en-US" sz="1600" dirty="0"/>
            <a:t>. </a:t>
          </a:r>
          <a:endParaRPr lang="en-IN" sz="1600" dirty="0"/>
        </a:p>
      </dgm:t>
    </dgm:pt>
    <dgm:pt modelId="{E5E09A2E-9F2B-4224-A432-EC1CF8AB4712}" type="parTrans" cxnId="{5B0B27EE-4BEA-42CC-8D4A-810E7B9A3473}">
      <dgm:prSet/>
      <dgm:spPr/>
      <dgm:t>
        <a:bodyPr/>
        <a:lstStyle/>
        <a:p>
          <a:endParaRPr lang="en-IN"/>
        </a:p>
      </dgm:t>
    </dgm:pt>
    <dgm:pt modelId="{86D61C17-05FB-4589-B275-FD84307707BB}" type="sibTrans" cxnId="{5B0B27EE-4BEA-42CC-8D4A-810E7B9A3473}">
      <dgm:prSet/>
      <dgm:spPr/>
      <dgm:t>
        <a:bodyPr/>
        <a:lstStyle/>
        <a:p>
          <a:endParaRPr lang="en-IN"/>
        </a:p>
      </dgm:t>
    </dgm:pt>
    <dgm:pt modelId="{B3E344F2-1D4E-4A0D-886E-BDEB467F616D}">
      <dgm:prSet phldrT="[Text]" custT="1"/>
      <dgm:spPr/>
      <dgm:t>
        <a:bodyPr/>
        <a:lstStyle/>
        <a:p>
          <a:r>
            <a:rPr lang="en-US" sz="1600" dirty="0"/>
            <a:t>The requirement of </a:t>
          </a:r>
          <a:r>
            <a:rPr lang="en-US" sz="1600" b="1" dirty="0"/>
            <a:t>members to contribute at the rate of 1.16 % of their salary to the extent such salary exceeds Rs 15000/- </a:t>
          </a:r>
          <a:r>
            <a:rPr lang="en-US" sz="1600" b="1" dirty="0" err="1"/>
            <a:t>p.m</a:t>
          </a:r>
          <a:r>
            <a:rPr lang="en-US" sz="1600" dirty="0"/>
            <a:t> as an addl. contribution under the amended scheme held ultra vires of the 1952 Act. This part of the order remains suspended for 6 months.</a:t>
          </a:r>
          <a:endParaRPr lang="en-IN" sz="1600" dirty="0"/>
        </a:p>
      </dgm:t>
    </dgm:pt>
    <dgm:pt modelId="{0F160D5E-0693-46F1-9E4A-FF33413DDE45}" type="parTrans" cxnId="{20AEE2F6-8460-43ED-9599-195FCB6EAE90}">
      <dgm:prSet/>
      <dgm:spPr/>
      <dgm:t>
        <a:bodyPr/>
        <a:lstStyle/>
        <a:p>
          <a:endParaRPr lang="en-IN"/>
        </a:p>
      </dgm:t>
    </dgm:pt>
    <dgm:pt modelId="{F3B4075F-3E16-4420-8F8A-CE18E98DCD0A}" type="sibTrans" cxnId="{20AEE2F6-8460-43ED-9599-195FCB6EAE90}">
      <dgm:prSet/>
      <dgm:spPr/>
      <dgm:t>
        <a:bodyPr/>
        <a:lstStyle/>
        <a:p>
          <a:endParaRPr lang="en-IN"/>
        </a:p>
      </dgm:t>
    </dgm:pt>
    <dgm:pt modelId="{9565957F-DC76-4076-AA4C-50C597026E23}">
      <dgm:prSet custT="1"/>
      <dgm:spPr/>
      <dgm:t>
        <a:bodyPr/>
        <a:lstStyle/>
        <a:p>
          <a:r>
            <a:rPr lang="en-US" sz="1600" dirty="0"/>
            <a:t>Amendment to the pension scheme shall </a:t>
          </a:r>
          <a:r>
            <a:rPr lang="en-US" sz="1600" b="1" dirty="0"/>
            <a:t>apply to employees of exempted establishments</a:t>
          </a:r>
          <a:endParaRPr lang="en-US" sz="1600" dirty="0"/>
        </a:p>
      </dgm:t>
    </dgm:pt>
    <dgm:pt modelId="{3992E9C5-DB94-40B2-9763-D5003AEE4DCB}" type="parTrans" cxnId="{BFF66A3A-5010-4433-8867-1A95297FA626}">
      <dgm:prSet/>
      <dgm:spPr/>
      <dgm:t>
        <a:bodyPr/>
        <a:lstStyle/>
        <a:p>
          <a:endParaRPr lang="en-IN"/>
        </a:p>
      </dgm:t>
    </dgm:pt>
    <dgm:pt modelId="{C3F874F5-D08C-408D-B4F8-CF4EEF7A4EE6}" type="sibTrans" cxnId="{BFF66A3A-5010-4433-8867-1A95297FA626}">
      <dgm:prSet/>
      <dgm:spPr/>
      <dgm:t>
        <a:bodyPr/>
        <a:lstStyle/>
        <a:p>
          <a:endParaRPr lang="en-IN"/>
        </a:p>
      </dgm:t>
    </dgm:pt>
    <dgm:pt modelId="{FD46763B-7507-45D0-8509-7B0287CD0332}">
      <dgm:prSet custT="1"/>
      <dgm:spPr/>
      <dgm:t>
        <a:bodyPr/>
        <a:lstStyle/>
        <a:p>
          <a:r>
            <a:rPr lang="en-US" sz="1600" dirty="0"/>
            <a:t>Emp. who had exercised option &amp; continued in service as on 01.09.14 will be guided by amended prov. of scheme. </a:t>
          </a:r>
        </a:p>
      </dgm:t>
    </dgm:pt>
    <dgm:pt modelId="{E212C7EC-818B-43CF-9356-A3FFA3561FCF}" type="parTrans" cxnId="{496113CA-1422-48D9-9344-2636A03C240F}">
      <dgm:prSet/>
      <dgm:spPr/>
      <dgm:t>
        <a:bodyPr/>
        <a:lstStyle/>
        <a:p>
          <a:endParaRPr lang="en-IN"/>
        </a:p>
      </dgm:t>
    </dgm:pt>
    <dgm:pt modelId="{AA49D001-3FCE-486B-9051-4C97EE40AC65}" type="sibTrans" cxnId="{496113CA-1422-48D9-9344-2636A03C240F}">
      <dgm:prSet/>
      <dgm:spPr/>
      <dgm:t>
        <a:bodyPr/>
        <a:lstStyle/>
        <a:p>
          <a:endParaRPr lang="en-IN"/>
        </a:p>
      </dgm:t>
    </dgm:pt>
    <dgm:pt modelId="{739BD22C-9134-4DD4-AEBD-08385F75C269}">
      <dgm:prSet custT="1"/>
      <dgm:spPr/>
      <dgm:t>
        <a:bodyPr/>
        <a:lstStyle/>
        <a:p>
          <a:r>
            <a:rPr lang="en-US" sz="1400" dirty="0"/>
            <a:t>Members of the scheme shall </a:t>
          </a:r>
          <a:r>
            <a:rPr lang="en-US" sz="1400" b="1" dirty="0"/>
            <a:t>exercise option jointly</a:t>
          </a:r>
          <a:r>
            <a:rPr lang="en-US" sz="1400" dirty="0"/>
            <a:t> covering pre and post amended features of the scheme. </a:t>
          </a:r>
          <a:r>
            <a:rPr lang="en-US" sz="1400" b="1" dirty="0"/>
            <a:t>Four months more time w.e.f 4.11.2022 given to employees </a:t>
          </a:r>
          <a:r>
            <a:rPr lang="en-US" sz="1400" dirty="0"/>
            <a:t>under Art 142 of </a:t>
          </a:r>
          <a:r>
            <a:rPr lang="en-US" sz="1400" dirty="0" err="1"/>
            <a:t>GoI</a:t>
          </a:r>
          <a:r>
            <a:rPr lang="en-US" sz="1400" dirty="0"/>
            <a:t>.</a:t>
          </a:r>
        </a:p>
      </dgm:t>
    </dgm:pt>
    <dgm:pt modelId="{02475A0B-18FA-4FE2-A671-E1BB4DEFA0CC}" type="parTrans" cxnId="{E107F202-2804-493B-B086-82A728057B12}">
      <dgm:prSet/>
      <dgm:spPr/>
      <dgm:t>
        <a:bodyPr/>
        <a:lstStyle/>
        <a:p>
          <a:endParaRPr lang="en-IN"/>
        </a:p>
      </dgm:t>
    </dgm:pt>
    <dgm:pt modelId="{40062D42-3964-427E-BC2A-3B5ED4DC1E8D}" type="sibTrans" cxnId="{E107F202-2804-493B-B086-82A728057B12}">
      <dgm:prSet/>
      <dgm:spPr/>
      <dgm:t>
        <a:bodyPr/>
        <a:lstStyle/>
        <a:p>
          <a:endParaRPr lang="en-IN"/>
        </a:p>
      </dgm:t>
    </dgm:pt>
    <dgm:pt modelId="{7908E5DD-3FAC-4106-9D21-2105FA6E5FF4}">
      <dgm:prSet custT="1"/>
      <dgm:spPr/>
      <dgm:t>
        <a:bodyPr/>
        <a:lstStyle/>
        <a:p>
          <a:r>
            <a:rPr lang="en-US" sz="1400" b="1" dirty="0"/>
            <a:t>Emp. who had retired prior to 01.09.14 </a:t>
          </a:r>
          <a:r>
            <a:rPr lang="en-US" sz="1400" dirty="0"/>
            <a:t>without exercising option under pre-amended scheme </a:t>
          </a:r>
          <a:r>
            <a:rPr lang="en-US" sz="1400" b="1" dirty="0"/>
            <a:t>not entitled to the benefits</a:t>
          </a:r>
          <a:endParaRPr lang="en-US" sz="1400" dirty="0"/>
        </a:p>
      </dgm:t>
    </dgm:pt>
    <dgm:pt modelId="{6641A313-F7E2-4137-9D55-6319D88CFCAE}" type="parTrans" cxnId="{A1BD58F6-8076-45F8-AB6A-A07DA80EA918}">
      <dgm:prSet/>
      <dgm:spPr/>
      <dgm:t>
        <a:bodyPr/>
        <a:lstStyle/>
        <a:p>
          <a:endParaRPr lang="en-IN"/>
        </a:p>
      </dgm:t>
    </dgm:pt>
    <dgm:pt modelId="{9A7A0315-7B04-47C7-818C-442FA3065088}" type="sibTrans" cxnId="{A1BD58F6-8076-45F8-AB6A-A07DA80EA918}">
      <dgm:prSet/>
      <dgm:spPr/>
      <dgm:t>
        <a:bodyPr/>
        <a:lstStyle/>
        <a:p>
          <a:endParaRPr lang="en-IN"/>
        </a:p>
      </dgm:t>
    </dgm:pt>
    <dgm:pt modelId="{4B527A38-24D9-4BD2-BF54-6B217B0379DE}">
      <dgm:prSet custT="1"/>
      <dgm:spPr/>
      <dgm:t>
        <a:bodyPr/>
        <a:lstStyle/>
        <a:p>
          <a:r>
            <a:rPr lang="en-US" sz="1600" dirty="0"/>
            <a:t>Retirees before 01.09.2014 who have exercised option under para 11(3) shall be covered under the scheme as it stood before the amendment of 2014</a:t>
          </a:r>
          <a:r>
            <a:rPr lang="en-US" sz="1400" dirty="0"/>
            <a:t>. </a:t>
          </a:r>
        </a:p>
      </dgm:t>
    </dgm:pt>
    <dgm:pt modelId="{F297612C-8F84-487A-8E12-969B9F455165}" type="parTrans" cxnId="{38E9A294-57CC-44E3-B2BB-195071200E01}">
      <dgm:prSet/>
      <dgm:spPr/>
      <dgm:t>
        <a:bodyPr/>
        <a:lstStyle/>
        <a:p>
          <a:endParaRPr lang="en-IN"/>
        </a:p>
      </dgm:t>
    </dgm:pt>
    <dgm:pt modelId="{07722252-B8B9-4260-A030-236A59106C3E}" type="sibTrans" cxnId="{38E9A294-57CC-44E3-B2BB-195071200E01}">
      <dgm:prSet/>
      <dgm:spPr/>
      <dgm:t>
        <a:bodyPr/>
        <a:lstStyle/>
        <a:p>
          <a:endParaRPr lang="en-IN"/>
        </a:p>
      </dgm:t>
    </dgm:pt>
    <dgm:pt modelId="{0D5165B9-C858-4625-9032-D29EDDD97ECF}">
      <dgm:prSet custT="1"/>
      <dgm:spPr/>
    </dgm:pt>
    <dgm:pt modelId="{BECC3B26-D84D-4720-A6D8-E35B85B0FA91}" type="parTrans" cxnId="{513F0F50-58B8-4F06-89D5-32D4172156A7}">
      <dgm:prSet/>
      <dgm:spPr/>
      <dgm:t>
        <a:bodyPr/>
        <a:lstStyle/>
        <a:p>
          <a:endParaRPr lang="en-IN"/>
        </a:p>
      </dgm:t>
    </dgm:pt>
    <dgm:pt modelId="{00381A20-BE3E-45EE-AF17-2502B606AC24}" type="sibTrans" cxnId="{513F0F50-58B8-4F06-89D5-32D4172156A7}">
      <dgm:prSet/>
      <dgm:spPr/>
      <dgm:t>
        <a:bodyPr/>
        <a:lstStyle/>
        <a:p>
          <a:endParaRPr lang="en-IN"/>
        </a:p>
      </dgm:t>
    </dgm:pt>
    <dgm:pt modelId="{55DF3715-558C-4A3A-BA65-1E540E927734}">
      <dgm:prSet custT="1"/>
      <dgm:spPr/>
    </dgm:pt>
    <dgm:pt modelId="{E3EB8A27-C821-41DB-BB82-62B5E84E4C24}" type="parTrans" cxnId="{EA478CEC-8C91-488B-A038-541F6B70B837}">
      <dgm:prSet/>
      <dgm:spPr/>
      <dgm:t>
        <a:bodyPr/>
        <a:lstStyle/>
        <a:p>
          <a:endParaRPr lang="en-IN"/>
        </a:p>
      </dgm:t>
    </dgm:pt>
    <dgm:pt modelId="{486B575B-E3C0-45AD-AE53-77C664677545}" type="sibTrans" cxnId="{EA478CEC-8C91-488B-A038-541F6B70B837}">
      <dgm:prSet/>
      <dgm:spPr/>
      <dgm:t>
        <a:bodyPr/>
        <a:lstStyle/>
        <a:p>
          <a:endParaRPr lang="en-IN"/>
        </a:p>
      </dgm:t>
    </dgm:pt>
    <dgm:pt modelId="{CE2A2C11-D7A9-4420-8855-7544B62A92A4}">
      <dgm:prSet custT="1"/>
      <dgm:spPr/>
    </dgm:pt>
    <dgm:pt modelId="{FEC80409-833A-42B3-9530-532AE86E6276}" type="parTrans" cxnId="{58BDCE63-2EF7-45B9-B15D-6D9DBDC82C52}">
      <dgm:prSet/>
      <dgm:spPr/>
      <dgm:t>
        <a:bodyPr/>
        <a:lstStyle/>
        <a:p>
          <a:endParaRPr lang="en-IN"/>
        </a:p>
      </dgm:t>
    </dgm:pt>
    <dgm:pt modelId="{ED41EFEB-8E56-4F0B-A796-9B70D5368A07}" type="sibTrans" cxnId="{58BDCE63-2EF7-45B9-B15D-6D9DBDC82C52}">
      <dgm:prSet/>
      <dgm:spPr/>
      <dgm:t>
        <a:bodyPr/>
        <a:lstStyle/>
        <a:p>
          <a:endParaRPr lang="en-IN"/>
        </a:p>
      </dgm:t>
    </dgm:pt>
    <dgm:pt modelId="{1C17E43E-E0AA-4DED-AD16-C972C4ADA6B9}" type="pres">
      <dgm:prSet presAssocID="{389D899B-FAB1-4101-9F9F-88D4028BF8C5}" presName="Name0" presStyleCnt="0">
        <dgm:presLayoutVars>
          <dgm:chMax val="7"/>
          <dgm:chPref val="7"/>
          <dgm:dir/>
        </dgm:presLayoutVars>
      </dgm:prSet>
      <dgm:spPr/>
    </dgm:pt>
    <dgm:pt modelId="{2FD508E5-1F00-466F-A4AB-DF1452C77264}" type="pres">
      <dgm:prSet presAssocID="{389D899B-FAB1-4101-9F9F-88D4028BF8C5}" presName="Name1" presStyleCnt="0"/>
      <dgm:spPr/>
    </dgm:pt>
    <dgm:pt modelId="{2C630F8A-35D2-4D10-86D7-66B533AE80C2}" type="pres">
      <dgm:prSet presAssocID="{389D899B-FAB1-4101-9F9F-88D4028BF8C5}" presName="cycle" presStyleCnt="0"/>
      <dgm:spPr/>
    </dgm:pt>
    <dgm:pt modelId="{2674ADCC-2796-47FA-80D4-6955A893A930}" type="pres">
      <dgm:prSet presAssocID="{389D899B-FAB1-4101-9F9F-88D4028BF8C5}" presName="srcNode" presStyleLbl="node1" presStyleIdx="0" presStyleCnt="7"/>
      <dgm:spPr/>
    </dgm:pt>
    <dgm:pt modelId="{47C343BF-7427-4FDB-9786-337151EBCE46}" type="pres">
      <dgm:prSet presAssocID="{389D899B-FAB1-4101-9F9F-88D4028BF8C5}" presName="conn" presStyleLbl="parChTrans1D2" presStyleIdx="0" presStyleCnt="1"/>
      <dgm:spPr/>
    </dgm:pt>
    <dgm:pt modelId="{32B094B6-F202-4DA2-A2C0-086799D205DB}" type="pres">
      <dgm:prSet presAssocID="{389D899B-FAB1-4101-9F9F-88D4028BF8C5}" presName="extraNode" presStyleLbl="node1" presStyleIdx="0" presStyleCnt="7"/>
      <dgm:spPr/>
    </dgm:pt>
    <dgm:pt modelId="{9161630E-459A-4882-94DB-8A3948F6ED73}" type="pres">
      <dgm:prSet presAssocID="{389D899B-FAB1-4101-9F9F-88D4028BF8C5}" presName="dstNode" presStyleLbl="node1" presStyleIdx="0" presStyleCnt="7"/>
      <dgm:spPr/>
    </dgm:pt>
    <dgm:pt modelId="{C2E95326-A295-4780-B041-58CB65854564}" type="pres">
      <dgm:prSet presAssocID="{4E4272FA-957A-40B4-B9A0-2B90B92246B4}" presName="text_1" presStyleLbl="node1" presStyleIdx="0" presStyleCnt="7">
        <dgm:presLayoutVars>
          <dgm:bulletEnabled val="1"/>
        </dgm:presLayoutVars>
      </dgm:prSet>
      <dgm:spPr/>
    </dgm:pt>
    <dgm:pt modelId="{11254C88-B319-4933-A8ED-835D7429BB10}" type="pres">
      <dgm:prSet presAssocID="{4E4272FA-957A-40B4-B9A0-2B90B92246B4}" presName="accent_1" presStyleCnt="0"/>
      <dgm:spPr/>
    </dgm:pt>
    <dgm:pt modelId="{F449F5D9-7248-433B-848D-D69777BDC078}" type="pres">
      <dgm:prSet presAssocID="{4E4272FA-957A-40B4-B9A0-2B90B92246B4}" presName="accentRepeatNode" presStyleLbl="solidFgAcc1" presStyleIdx="0" presStyleCnt="7"/>
      <dgm:spPr/>
    </dgm:pt>
    <dgm:pt modelId="{CF998750-D553-4988-8CA7-36171A510D01}" type="pres">
      <dgm:prSet presAssocID="{9565957F-DC76-4076-AA4C-50C597026E23}" presName="text_2" presStyleLbl="node1" presStyleIdx="1" presStyleCnt="7">
        <dgm:presLayoutVars>
          <dgm:bulletEnabled val="1"/>
        </dgm:presLayoutVars>
      </dgm:prSet>
      <dgm:spPr/>
    </dgm:pt>
    <dgm:pt modelId="{7E7C7D56-465E-49DF-ABCB-4E924C702CD2}" type="pres">
      <dgm:prSet presAssocID="{9565957F-DC76-4076-AA4C-50C597026E23}" presName="accent_2" presStyleCnt="0"/>
      <dgm:spPr/>
    </dgm:pt>
    <dgm:pt modelId="{34FE5096-9789-4C52-97C7-E23E4FEF3F8C}" type="pres">
      <dgm:prSet presAssocID="{9565957F-DC76-4076-AA4C-50C597026E23}" presName="accentRepeatNode" presStyleLbl="solidFgAcc1" presStyleIdx="1" presStyleCnt="7"/>
      <dgm:spPr/>
    </dgm:pt>
    <dgm:pt modelId="{BB1714F0-E6C8-4912-AE8C-F3D983DD773B}" type="pres">
      <dgm:prSet presAssocID="{FD46763B-7507-45D0-8509-7B0287CD0332}" presName="text_3" presStyleLbl="node1" presStyleIdx="2" presStyleCnt="7">
        <dgm:presLayoutVars>
          <dgm:bulletEnabled val="1"/>
        </dgm:presLayoutVars>
      </dgm:prSet>
      <dgm:spPr/>
    </dgm:pt>
    <dgm:pt modelId="{2B592288-978E-4EB2-B91F-CB6F98BD5C17}" type="pres">
      <dgm:prSet presAssocID="{FD46763B-7507-45D0-8509-7B0287CD0332}" presName="accent_3" presStyleCnt="0"/>
      <dgm:spPr/>
    </dgm:pt>
    <dgm:pt modelId="{27580564-D848-442C-968E-54137EE44E4C}" type="pres">
      <dgm:prSet presAssocID="{FD46763B-7507-45D0-8509-7B0287CD0332}" presName="accentRepeatNode" presStyleLbl="solidFgAcc1" presStyleIdx="2" presStyleCnt="7"/>
      <dgm:spPr/>
    </dgm:pt>
    <dgm:pt modelId="{36E2BC13-8568-4F36-A855-DF40EEEEE13D}" type="pres">
      <dgm:prSet presAssocID="{739BD22C-9134-4DD4-AEBD-08385F75C269}" presName="text_4" presStyleLbl="node1" presStyleIdx="3" presStyleCnt="7">
        <dgm:presLayoutVars>
          <dgm:bulletEnabled val="1"/>
        </dgm:presLayoutVars>
      </dgm:prSet>
      <dgm:spPr/>
    </dgm:pt>
    <dgm:pt modelId="{228A9041-58CA-4627-BACB-E38E21BF9CD4}" type="pres">
      <dgm:prSet presAssocID="{739BD22C-9134-4DD4-AEBD-08385F75C269}" presName="accent_4" presStyleCnt="0"/>
      <dgm:spPr/>
    </dgm:pt>
    <dgm:pt modelId="{9C03E872-0AE7-4C22-B75B-8F06E4CDC5A1}" type="pres">
      <dgm:prSet presAssocID="{739BD22C-9134-4DD4-AEBD-08385F75C269}" presName="accentRepeatNode" presStyleLbl="solidFgAcc1" presStyleIdx="3" presStyleCnt="7"/>
      <dgm:spPr/>
    </dgm:pt>
    <dgm:pt modelId="{8A832517-68F1-47F9-B8F5-6D4D8254FA11}" type="pres">
      <dgm:prSet presAssocID="{7908E5DD-3FAC-4106-9D21-2105FA6E5FF4}" presName="text_5" presStyleLbl="node1" presStyleIdx="4" presStyleCnt="7">
        <dgm:presLayoutVars>
          <dgm:bulletEnabled val="1"/>
        </dgm:presLayoutVars>
      </dgm:prSet>
      <dgm:spPr/>
    </dgm:pt>
    <dgm:pt modelId="{851C91DC-F066-464C-9E6A-61D40CF31933}" type="pres">
      <dgm:prSet presAssocID="{7908E5DD-3FAC-4106-9D21-2105FA6E5FF4}" presName="accent_5" presStyleCnt="0"/>
      <dgm:spPr/>
    </dgm:pt>
    <dgm:pt modelId="{068A56CD-7A21-4394-81CF-6DFFBC1B53DA}" type="pres">
      <dgm:prSet presAssocID="{7908E5DD-3FAC-4106-9D21-2105FA6E5FF4}" presName="accentRepeatNode" presStyleLbl="solidFgAcc1" presStyleIdx="4" presStyleCnt="7"/>
      <dgm:spPr/>
    </dgm:pt>
    <dgm:pt modelId="{8AD17DE5-03CD-46DF-92F2-3002E9D8E02C}" type="pres">
      <dgm:prSet presAssocID="{4B527A38-24D9-4BD2-BF54-6B217B0379DE}" presName="text_6" presStyleLbl="node1" presStyleIdx="5" presStyleCnt="7" custScaleY="91942">
        <dgm:presLayoutVars>
          <dgm:bulletEnabled val="1"/>
        </dgm:presLayoutVars>
      </dgm:prSet>
      <dgm:spPr/>
    </dgm:pt>
    <dgm:pt modelId="{F0D56E56-486A-44C6-AB77-315384A06ED9}" type="pres">
      <dgm:prSet presAssocID="{4B527A38-24D9-4BD2-BF54-6B217B0379DE}" presName="accent_6" presStyleCnt="0"/>
      <dgm:spPr/>
    </dgm:pt>
    <dgm:pt modelId="{DFC27DB8-4E32-489C-9675-386E98A88F39}" type="pres">
      <dgm:prSet presAssocID="{4B527A38-24D9-4BD2-BF54-6B217B0379DE}" presName="accentRepeatNode" presStyleLbl="solidFgAcc1" presStyleIdx="5" presStyleCnt="7"/>
      <dgm:spPr/>
    </dgm:pt>
    <dgm:pt modelId="{3B7F8EFA-2297-43E6-8405-0E0F9B7167CF}" type="pres">
      <dgm:prSet presAssocID="{B3E344F2-1D4E-4A0D-886E-BDEB467F616D}" presName="text_7" presStyleLbl="node1" presStyleIdx="6" presStyleCnt="7" custScaleY="169364">
        <dgm:presLayoutVars>
          <dgm:bulletEnabled val="1"/>
        </dgm:presLayoutVars>
      </dgm:prSet>
      <dgm:spPr/>
    </dgm:pt>
    <dgm:pt modelId="{88AFB90B-6306-4F8F-AA0B-7613D8F6F366}" type="pres">
      <dgm:prSet presAssocID="{B3E344F2-1D4E-4A0D-886E-BDEB467F616D}" presName="accent_7" presStyleCnt="0"/>
      <dgm:spPr/>
    </dgm:pt>
    <dgm:pt modelId="{B18BCFD7-42B5-4318-A950-F938EDA9E78F}" type="pres">
      <dgm:prSet presAssocID="{B3E344F2-1D4E-4A0D-886E-BDEB467F616D}" presName="accentRepeatNode" presStyleLbl="solidFgAcc1" presStyleIdx="6" presStyleCnt="7"/>
      <dgm:spPr/>
    </dgm:pt>
  </dgm:ptLst>
  <dgm:cxnLst>
    <dgm:cxn modelId="{E86EA002-3E2B-42D8-9D92-056502503526}" type="presOf" srcId="{4E4272FA-957A-40B4-B9A0-2B90B92246B4}" destId="{C2E95326-A295-4780-B041-58CB65854564}" srcOrd="0" destOrd="0" presId="urn:microsoft.com/office/officeart/2008/layout/VerticalCurvedList"/>
    <dgm:cxn modelId="{E107F202-2804-493B-B086-82A728057B12}" srcId="{389D899B-FAB1-4101-9F9F-88D4028BF8C5}" destId="{739BD22C-9134-4DD4-AEBD-08385F75C269}" srcOrd="3" destOrd="0" parTransId="{02475A0B-18FA-4FE2-A671-E1BB4DEFA0CC}" sibTransId="{40062D42-3964-427E-BC2A-3B5ED4DC1E8D}"/>
    <dgm:cxn modelId="{D90B4908-A4AF-4370-846F-D98F32C99EF1}" type="presOf" srcId="{7908E5DD-3FAC-4106-9D21-2105FA6E5FF4}" destId="{8A832517-68F1-47F9-B8F5-6D4D8254FA11}" srcOrd="0" destOrd="0" presId="urn:microsoft.com/office/officeart/2008/layout/VerticalCurvedList"/>
    <dgm:cxn modelId="{5A392A31-6362-41F0-B7DE-13A591FEC251}" type="presOf" srcId="{9565957F-DC76-4076-AA4C-50C597026E23}" destId="{CF998750-D553-4988-8CA7-36171A510D01}" srcOrd="0" destOrd="0" presId="urn:microsoft.com/office/officeart/2008/layout/VerticalCurvedList"/>
    <dgm:cxn modelId="{45A57B33-FAD5-4F67-8C78-F69521D56D0F}" type="presOf" srcId="{4B527A38-24D9-4BD2-BF54-6B217B0379DE}" destId="{8AD17DE5-03CD-46DF-92F2-3002E9D8E02C}" srcOrd="0" destOrd="0" presId="urn:microsoft.com/office/officeart/2008/layout/VerticalCurvedList"/>
    <dgm:cxn modelId="{90C7A336-FFCA-4907-83B8-EB1A305DA0E8}" type="presOf" srcId="{86D61C17-05FB-4589-B275-FD84307707BB}" destId="{47C343BF-7427-4FDB-9786-337151EBCE46}" srcOrd="0" destOrd="0" presId="urn:microsoft.com/office/officeart/2008/layout/VerticalCurvedList"/>
    <dgm:cxn modelId="{BFF66A3A-5010-4433-8867-1A95297FA626}" srcId="{389D899B-FAB1-4101-9F9F-88D4028BF8C5}" destId="{9565957F-DC76-4076-AA4C-50C597026E23}" srcOrd="1" destOrd="0" parTransId="{3992E9C5-DB94-40B2-9763-D5003AEE4DCB}" sibTransId="{C3F874F5-D08C-408D-B4F8-CF4EEF7A4EE6}"/>
    <dgm:cxn modelId="{58BDCE63-2EF7-45B9-B15D-6D9DBDC82C52}" srcId="{389D899B-FAB1-4101-9F9F-88D4028BF8C5}" destId="{CE2A2C11-D7A9-4420-8855-7544B62A92A4}" srcOrd="9" destOrd="0" parTransId="{FEC80409-833A-42B3-9530-532AE86E6276}" sibTransId="{ED41EFEB-8E56-4F0B-A796-9B70D5368A07}"/>
    <dgm:cxn modelId="{513F0F50-58B8-4F06-89D5-32D4172156A7}" srcId="{389D899B-FAB1-4101-9F9F-88D4028BF8C5}" destId="{0D5165B9-C858-4625-9032-D29EDDD97ECF}" srcOrd="7" destOrd="0" parTransId="{BECC3B26-D84D-4720-A6D8-E35B85B0FA91}" sibTransId="{00381A20-BE3E-45EE-AF17-2502B606AC24}"/>
    <dgm:cxn modelId="{F5015371-E88F-47B6-8CA0-B8993300DEEF}" type="presOf" srcId="{B3E344F2-1D4E-4A0D-886E-BDEB467F616D}" destId="{3B7F8EFA-2297-43E6-8405-0E0F9B7167CF}" srcOrd="0" destOrd="0" presId="urn:microsoft.com/office/officeart/2008/layout/VerticalCurvedList"/>
    <dgm:cxn modelId="{38E9A294-57CC-44E3-B2BB-195071200E01}" srcId="{389D899B-FAB1-4101-9F9F-88D4028BF8C5}" destId="{4B527A38-24D9-4BD2-BF54-6B217B0379DE}" srcOrd="5" destOrd="0" parTransId="{F297612C-8F84-487A-8E12-969B9F455165}" sibTransId="{07722252-B8B9-4260-A030-236A59106C3E}"/>
    <dgm:cxn modelId="{24F0DFA5-E786-49BE-8EEC-D266F67C4153}" type="presOf" srcId="{389D899B-FAB1-4101-9F9F-88D4028BF8C5}" destId="{1C17E43E-E0AA-4DED-AD16-C972C4ADA6B9}" srcOrd="0" destOrd="0" presId="urn:microsoft.com/office/officeart/2008/layout/VerticalCurvedList"/>
    <dgm:cxn modelId="{496113CA-1422-48D9-9344-2636A03C240F}" srcId="{389D899B-FAB1-4101-9F9F-88D4028BF8C5}" destId="{FD46763B-7507-45D0-8509-7B0287CD0332}" srcOrd="2" destOrd="0" parTransId="{E212C7EC-818B-43CF-9356-A3FFA3561FCF}" sibTransId="{AA49D001-3FCE-486B-9051-4C97EE40AC65}"/>
    <dgm:cxn modelId="{05B28AE2-692F-488C-BD52-92BAB0E49C4A}" type="presOf" srcId="{FD46763B-7507-45D0-8509-7B0287CD0332}" destId="{BB1714F0-E6C8-4912-AE8C-F3D983DD773B}" srcOrd="0" destOrd="0" presId="urn:microsoft.com/office/officeart/2008/layout/VerticalCurvedList"/>
    <dgm:cxn modelId="{EA478CEC-8C91-488B-A038-541F6B70B837}" srcId="{389D899B-FAB1-4101-9F9F-88D4028BF8C5}" destId="{55DF3715-558C-4A3A-BA65-1E540E927734}" srcOrd="8" destOrd="0" parTransId="{E3EB8A27-C821-41DB-BB82-62B5E84E4C24}" sibTransId="{486B575B-E3C0-45AD-AE53-77C664677545}"/>
    <dgm:cxn modelId="{5B0B27EE-4BEA-42CC-8D4A-810E7B9A3473}" srcId="{389D899B-FAB1-4101-9F9F-88D4028BF8C5}" destId="{4E4272FA-957A-40B4-B9A0-2B90B92246B4}" srcOrd="0" destOrd="0" parTransId="{E5E09A2E-9F2B-4224-A432-EC1CF8AB4712}" sibTransId="{86D61C17-05FB-4589-B275-FD84307707BB}"/>
    <dgm:cxn modelId="{D38A08F3-A68B-48CB-8A48-2290BC3288F4}" type="presOf" srcId="{739BD22C-9134-4DD4-AEBD-08385F75C269}" destId="{36E2BC13-8568-4F36-A855-DF40EEEEE13D}" srcOrd="0" destOrd="0" presId="urn:microsoft.com/office/officeart/2008/layout/VerticalCurvedList"/>
    <dgm:cxn modelId="{A1BD58F6-8076-45F8-AB6A-A07DA80EA918}" srcId="{389D899B-FAB1-4101-9F9F-88D4028BF8C5}" destId="{7908E5DD-3FAC-4106-9D21-2105FA6E5FF4}" srcOrd="4" destOrd="0" parTransId="{6641A313-F7E2-4137-9D55-6319D88CFCAE}" sibTransId="{9A7A0315-7B04-47C7-818C-442FA3065088}"/>
    <dgm:cxn modelId="{20AEE2F6-8460-43ED-9599-195FCB6EAE90}" srcId="{389D899B-FAB1-4101-9F9F-88D4028BF8C5}" destId="{B3E344F2-1D4E-4A0D-886E-BDEB467F616D}" srcOrd="6" destOrd="0" parTransId="{0F160D5E-0693-46F1-9E4A-FF33413DDE45}" sibTransId="{F3B4075F-3E16-4420-8F8A-CE18E98DCD0A}"/>
    <dgm:cxn modelId="{E2F09105-F770-497A-A2BD-00F75486ABA6}" type="presParOf" srcId="{1C17E43E-E0AA-4DED-AD16-C972C4ADA6B9}" destId="{2FD508E5-1F00-466F-A4AB-DF1452C77264}" srcOrd="0" destOrd="0" presId="urn:microsoft.com/office/officeart/2008/layout/VerticalCurvedList"/>
    <dgm:cxn modelId="{D4CC06F8-91A3-4F07-AA67-5166401A3D1B}" type="presParOf" srcId="{2FD508E5-1F00-466F-A4AB-DF1452C77264}" destId="{2C630F8A-35D2-4D10-86D7-66B533AE80C2}" srcOrd="0" destOrd="0" presId="urn:microsoft.com/office/officeart/2008/layout/VerticalCurvedList"/>
    <dgm:cxn modelId="{B3DEFED4-F4B9-42D1-84F2-C4328A771081}" type="presParOf" srcId="{2C630F8A-35D2-4D10-86D7-66B533AE80C2}" destId="{2674ADCC-2796-47FA-80D4-6955A893A930}" srcOrd="0" destOrd="0" presId="urn:microsoft.com/office/officeart/2008/layout/VerticalCurvedList"/>
    <dgm:cxn modelId="{62D86B95-9D14-41A6-A8FD-C048392A516A}" type="presParOf" srcId="{2C630F8A-35D2-4D10-86D7-66B533AE80C2}" destId="{47C343BF-7427-4FDB-9786-337151EBCE46}" srcOrd="1" destOrd="0" presId="urn:microsoft.com/office/officeart/2008/layout/VerticalCurvedList"/>
    <dgm:cxn modelId="{FDD3A1E9-FFB4-439B-B100-57721C56F178}" type="presParOf" srcId="{2C630F8A-35D2-4D10-86D7-66B533AE80C2}" destId="{32B094B6-F202-4DA2-A2C0-086799D205DB}" srcOrd="2" destOrd="0" presId="urn:microsoft.com/office/officeart/2008/layout/VerticalCurvedList"/>
    <dgm:cxn modelId="{43D4BF8E-857B-4713-9B50-EDE5661AED58}" type="presParOf" srcId="{2C630F8A-35D2-4D10-86D7-66B533AE80C2}" destId="{9161630E-459A-4882-94DB-8A3948F6ED73}" srcOrd="3" destOrd="0" presId="urn:microsoft.com/office/officeart/2008/layout/VerticalCurvedList"/>
    <dgm:cxn modelId="{C6545636-468B-4199-9F04-74351FFBCB34}" type="presParOf" srcId="{2FD508E5-1F00-466F-A4AB-DF1452C77264}" destId="{C2E95326-A295-4780-B041-58CB65854564}" srcOrd="1" destOrd="0" presId="urn:microsoft.com/office/officeart/2008/layout/VerticalCurvedList"/>
    <dgm:cxn modelId="{51AF955F-04CF-4ED8-B0A7-C336FC4E7F48}" type="presParOf" srcId="{2FD508E5-1F00-466F-A4AB-DF1452C77264}" destId="{11254C88-B319-4933-A8ED-835D7429BB10}" srcOrd="2" destOrd="0" presId="urn:microsoft.com/office/officeart/2008/layout/VerticalCurvedList"/>
    <dgm:cxn modelId="{B03D1F45-7864-43EF-B6B4-BA977FC913FD}" type="presParOf" srcId="{11254C88-B319-4933-A8ED-835D7429BB10}" destId="{F449F5D9-7248-433B-848D-D69777BDC078}" srcOrd="0" destOrd="0" presId="urn:microsoft.com/office/officeart/2008/layout/VerticalCurvedList"/>
    <dgm:cxn modelId="{B0CEF0FB-513D-473A-83D7-4111D921D6D7}" type="presParOf" srcId="{2FD508E5-1F00-466F-A4AB-DF1452C77264}" destId="{CF998750-D553-4988-8CA7-36171A510D01}" srcOrd="3" destOrd="0" presId="urn:microsoft.com/office/officeart/2008/layout/VerticalCurvedList"/>
    <dgm:cxn modelId="{4D628E3B-EC75-4048-A12A-A42D2B7F51E2}" type="presParOf" srcId="{2FD508E5-1F00-466F-A4AB-DF1452C77264}" destId="{7E7C7D56-465E-49DF-ABCB-4E924C702CD2}" srcOrd="4" destOrd="0" presId="urn:microsoft.com/office/officeart/2008/layout/VerticalCurvedList"/>
    <dgm:cxn modelId="{C213DC2F-7D80-4784-A345-254F863B70BD}" type="presParOf" srcId="{7E7C7D56-465E-49DF-ABCB-4E924C702CD2}" destId="{34FE5096-9789-4C52-97C7-E23E4FEF3F8C}" srcOrd="0" destOrd="0" presId="urn:microsoft.com/office/officeart/2008/layout/VerticalCurvedList"/>
    <dgm:cxn modelId="{AEF51646-F53B-4CD7-8D8A-358EECD04FA7}" type="presParOf" srcId="{2FD508E5-1F00-466F-A4AB-DF1452C77264}" destId="{BB1714F0-E6C8-4912-AE8C-F3D983DD773B}" srcOrd="5" destOrd="0" presId="urn:microsoft.com/office/officeart/2008/layout/VerticalCurvedList"/>
    <dgm:cxn modelId="{1B1E7230-E715-4AD9-98F1-3715B451C8FA}" type="presParOf" srcId="{2FD508E5-1F00-466F-A4AB-DF1452C77264}" destId="{2B592288-978E-4EB2-B91F-CB6F98BD5C17}" srcOrd="6" destOrd="0" presId="urn:microsoft.com/office/officeart/2008/layout/VerticalCurvedList"/>
    <dgm:cxn modelId="{ED707D4D-EEEF-4F47-817D-A2DDD1AAF78D}" type="presParOf" srcId="{2B592288-978E-4EB2-B91F-CB6F98BD5C17}" destId="{27580564-D848-442C-968E-54137EE44E4C}" srcOrd="0" destOrd="0" presId="urn:microsoft.com/office/officeart/2008/layout/VerticalCurvedList"/>
    <dgm:cxn modelId="{280EE011-0821-46AB-ADBC-9B5C564894E9}" type="presParOf" srcId="{2FD508E5-1F00-466F-A4AB-DF1452C77264}" destId="{36E2BC13-8568-4F36-A855-DF40EEEEE13D}" srcOrd="7" destOrd="0" presId="urn:microsoft.com/office/officeart/2008/layout/VerticalCurvedList"/>
    <dgm:cxn modelId="{C12AC20E-8225-4DAA-A49D-E76CD2444B02}" type="presParOf" srcId="{2FD508E5-1F00-466F-A4AB-DF1452C77264}" destId="{228A9041-58CA-4627-BACB-E38E21BF9CD4}" srcOrd="8" destOrd="0" presId="urn:microsoft.com/office/officeart/2008/layout/VerticalCurvedList"/>
    <dgm:cxn modelId="{15ACD081-064C-4B83-B07A-39F1489D1CFF}" type="presParOf" srcId="{228A9041-58CA-4627-BACB-E38E21BF9CD4}" destId="{9C03E872-0AE7-4C22-B75B-8F06E4CDC5A1}" srcOrd="0" destOrd="0" presId="urn:microsoft.com/office/officeart/2008/layout/VerticalCurvedList"/>
    <dgm:cxn modelId="{68663073-7A06-4D12-8B96-5F8ADAAA7C85}" type="presParOf" srcId="{2FD508E5-1F00-466F-A4AB-DF1452C77264}" destId="{8A832517-68F1-47F9-B8F5-6D4D8254FA11}" srcOrd="9" destOrd="0" presId="urn:microsoft.com/office/officeart/2008/layout/VerticalCurvedList"/>
    <dgm:cxn modelId="{82DC03ED-15AB-464E-AC9F-C3067EE41F35}" type="presParOf" srcId="{2FD508E5-1F00-466F-A4AB-DF1452C77264}" destId="{851C91DC-F066-464C-9E6A-61D40CF31933}" srcOrd="10" destOrd="0" presId="urn:microsoft.com/office/officeart/2008/layout/VerticalCurvedList"/>
    <dgm:cxn modelId="{76F0B441-6D01-48EC-8305-406A34EAE43A}" type="presParOf" srcId="{851C91DC-F066-464C-9E6A-61D40CF31933}" destId="{068A56CD-7A21-4394-81CF-6DFFBC1B53DA}" srcOrd="0" destOrd="0" presId="urn:microsoft.com/office/officeart/2008/layout/VerticalCurvedList"/>
    <dgm:cxn modelId="{B1198127-4F6A-4DD9-92B6-CCA92EE05491}" type="presParOf" srcId="{2FD508E5-1F00-466F-A4AB-DF1452C77264}" destId="{8AD17DE5-03CD-46DF-92F2-3002E9D8E02C}" srcOrd="11" destOrd="0" presId="urn:microsoft.com/office/officeart/2008/layout/VerticalCurvedList"/>
    <dgm:cxn modelId="{083A0ECC-C392-4412-BC9B-744EA54F0E8A}" type="presParOf" srcId="{2FD508E5-1F00-466F-A4AB-DF1452C77264}" destId="{F0D56E56-486A-44C6-AB77-315384A06ED9}" srcOrd="12" destOrd="0" presId="urn:microsoft.com/office/officeart/2008/layout/VerticalCurvedList"/>
    <dgm:cxn modelId="{932AD75B-DDD6-4AA0-89EC-E2D9B1E1E629}" type="presParOf" srcId="{F0D56E56-486A-44C6-AB77-315384A06ED9}" destId="{DFC27DB8-4E32-489C-9675-386E98A88F39}" srcOrd="0" destOrd="0" presId="urn:microsoft.com/office/officeart/2008/layout/VerticalCurvedList"/>
    <dgm:cxn modelId="{0C68A899-1B28-422E-A357-EA0C6C96D613}" type="presParOf" srcId="{2FD508E5-1F00-466F-A4AB-DF1452C77264}" destId="{3B7F8EFA-2297-43E6-8405-0E0F9B7167CF}" srcOrd="13" destOrd="0" presId="urn:microsoft.com/office/officeart/2008/layout/VerticalCurvedList"/>
    <dgm:cxn modelId="{B9C61AEF-701F-4947-88C0-BC08CC356C8D}" type="presParOf" srcId="{2FD508E5-1F00-466F-A4AB-DF1452C77264}" destId="{88AFB90B-6306-4F8F-AA0B-7613D8F6F366}" srcOrd="14" destOrd="0" presId="urn:microsoft.com/office/officeart/2008/layout/VerticalCurvedList"/>
    <dgm:cxn modelId="{F20E7B70-058D-4485-8599-E272FA684AE1}" type="presParOf" srcId="{88AFB90B-6306-4F8F-AA0B-7613D8F6F366}" destId="{B18BCFD7-42B5-4318-A950-F938EDA9E78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CFF42-69F1-4BB3-A6F5-60536316F5A7}">
      <dsp:nvSpPr>
        <dsp:cNvPr id="0" name=""/>
        <dsp:cNvSpPr/>
      </dsp:nvSpPr>
      <dsp:spPr>
        <a:xfrm>
          <a:off x="4550846" y="1544641"/>
          <a:ext cx="2969833" cy="706685"/>
        </a:xfrm>
        <a:custGeom>
          <a:avLst/>
          <a:gdLst/>
          <a:ahLst/>
          <a:cxnLst/>
          <a:rect l="0" t="0" r="0" b="0"/>
          <a:pathLst>
            <a:path>
              <a:moveTo>
                <a:pt x="0" y="0"/>
              </a:moveTo>
              <a:lnTo>
                <a:pt x="0" y="481585"/>
              </a:lnTo>
              <a:lnTo>
                <a:pt x="2969833" y="481585"/>
              </a:lnTo>
              <a:lnTo>
                <a:pt x="2969833" y="706685"/>
              </a:lnTo>
            </a:path>
          </a:pathLst>
        </a:custGeom>
        <a:noFill/>
        <a:ln w="15875"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7B5E65-C07A-4CD5-B4D1-BA532963E31E}">
      <dsp:nvSpPr>
        <dsp:cNvPr id="0" name=""/>
        <dsp:cNvSpPr/>
      </dsp:nvSpPr>
      <dsp:spPr>
        <a:xfrm>
          <a:off x="4505126" y="1544641"/>
          <a:ext cx="91440" cy="706685"/>
        </a:xfrm>
        <a:custGeom>
          <a:avLst/>
          <a:gdLst/>
          <a:ahLst/>
          <a:cxnLst/>
          <a:rect l="0" t="0" r="0" b="0"/>
          <a:pathLst>
            <a:path>
              <a:moveTo>
                <a:pt x="45720" y="0"/>
              </a:moveTo>
              <a:lnTo>
                <a:pt x="45720" y="706685"/>
              </a:lnTo>
            </a:path>
          </a:pathLst>
        </a:custGeom>
        <a:noFill/>
        <a:ln w="15875"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AB92DC-83A8-47F2-A13A-6E5E1DB8BBB7}">
      <dsp:nvSpPr>
        <dsp:cNvPr id="0" name=""/>
        <dsp:cNvSpPr/>
      </dsp:nvSpPr>
      <dsp:spPr>
        <a:xfrm>
          <a:off x="1581013" y="1544641"/>
          <a:ext cx="2969833" cy="706685"/>
        </a:xfrm>
        <a:custGeom>
          <a:avLst/>
          <a:gdLst/>
          <a:ahLst/>
          <a:cxnLst/>
          <a:rect l="0" t="0" r="0" b="0"/>
          <a:pathLst>
            <a:path>
              <a:moveTo>
                <a:pt x="2969833" y="0"/>
              </a:moveTo>
              <a:lnTo>
                <a:pt x="2969833" y="481585"/>
              </a:lnTo>
              <a:lnTo>
                <a:pt x="0" y="481585"/>
              </a:lnTo>
              <a:lnTo>
                <a:pt x="0" y="706685"/>
              </a:lnTo>
            </a:path>
          </a:pathLst>
        </a:custGeom>
        <a:noFill/>
        <a:ln w="15875"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F1533B-247E-4DB9-B407-D18A94B89982}">
      <dsp:nvSpPr>
        <dsp:cNvPr id="0" name=""/>
        <dsp:cNvSpPr/>
      </dsp:nvSpPr>
      <dsp:spPr>
        <a:xfrm>
          <a:off x="3335914" y="1678"/>
          <a:ext cx="2429863" cy="1542963"/>
        </a:xfrm>
        <a:prstGeom prst="roundRect">
          <a:avLst>
            <a:gd name="adj" fmla="val 10000"/>
          </a:avLst>
        </a:prstGeom>
        <a:solidFill>
          <a:schemeClr val="accent3">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9E927E-3178-45D6-A799-7F366449D418}">
      <dsp:nvSpPr>
        <dsp:cNvPr id="0" name=""/>
        <dsp:cNvSpPr/>
      </dsp:nvSpPr>
      <dsp:spPr>
        <a:xfrm>
          <a:off x="3605899" y="258164"/>
          <a:ext cx="2429863" cy="1542963"/>
        </a:xfrm>
        <a:prstGeom prst="roundRect">
          <a:avLst>
            <a:gd name="adj" fmla="val 10000"/>
          </a:avLst>
        </a:prstGeom>
        <a:solidFill>
          <a:schemeClr val="lt1">
            <a:alpha val="90000"/>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b="1" kern="1200" dirty="0"/>
            <a:t>EMPLOYEES’ PROVIDENT FUND &amp; MISC. PROVISIONS ACT, 1952</a:t>
          </a:r>
          <a:endParaRPr lang="en-US" sz="1800" b="1" kern="1200" dirty="0"/>
        </a:p>
      </dsp:txBody>
      <dsp:txXfrm>
        <a:off x="3651091" y="303356"/>
        <a:ext cx="2339479" cy="1452579"/>
      </dsp:txXfrm>
    </dsp:sp>
    <dsp:sp modelId="{B4D4D736-E2CB-4DFB-A326-9D557E9288EC}">
      <dsp:nvSpPr>
        <dsp:cNvPr id="0" name=""/>
        <dsp:cNvSpPr/>
      </dsp:nvSpPr>
      <dsp:spPr>
        <a:xfrm>
          <a:off x="366081" y="2251327"/>
          <a:ext cx="2429863" cy="1542963"/>
        </a:xfrm>
        <a:prstGeom prst="roundRect">
          <a:avLst>
            <a:gd name="adj" fmla="val 10000"/>
          </a:avLst>
        </a:prstGeom>
        <a:solidFill>
          <a:schemeClr val="accent3">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19317-3733-4902-A1AB-BEE12DE75D71}">
      <dsp:nvSpPr>
        <dsp:cNvPr id="0" name=""/>
        <dsp:cNvSpPr/>
      </dsp:nvSpPr>
      <dsp:spPr>
        <a:xfrm>
          <a:off x="636066" y="2507813"/>
          <a:ext cx="2429863" cy="1542963"/>
        </a:xfrm>
        <a:prstGeom prst="roundRect">
          <a:avLst>
            <a:gd name="adj" fmla="val 10000"/>
          </a:avLst>
        </a:prstGeom>
        <a:solidFill>
          <a:schemeClr val="lt1">
            <a:alpha val="90000"/>
            <a:hueOff val="0"/>
            <a:satOff val="0"/>
            <a:lumOff val="0"/>
            <a:alphaOff val="0"/>
          </a:schemeClr>
        </a:solidFill>
        <a:ln w="15875"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kern="1200" dirty="0"/>
            <a:t>EMPLOYEES’ PROVIDENT FUND SCHEME, 1952</a:t>
          </a:r>
          <a:endParaRPr lang="en-US" sz="1800" kern="1200" dirty="0"/>
        </a:p>
      </dsp:txBody>
      <dsp:txXfrm>
        <a:off x="681258" y="2553005"/>
        <a:ext cx="2339479" cy="1452579"/>
      </dsp:txXfrm>
    </dsp:sp>
    <dsp:sp modelId="{936D10CF-226D-4B8D-A741-0BA2DDFC0794}">
      <dsp:nvSpPr>
        <dsp:cNvPr id="0" name=""/>
        <dsp:cNvSpPr/>
      </dsp:nvSpPr>
      <dsp:spPr>
        <a:xfrm>
          <a:off x="3335914" y="2251327"/>
          <a:ext cx="2429863" cy="1542963"/>
        </a:xfrm>
        <a:prstGeom prst="roundRect">
          <a:avLst>
            <a:gd name="adj" fmla="val 10000"/>
          </a:avLst>
        </a:prstGeom>
        <a:solidFill>
          <a:schemeClr val="accent3">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EFBFA-009F-43C7-9EE0-755EA6440508}">
      <dsp:nvSpPr>
        <dsp:cNvPr id="0" name=""/>
        <dsp:cNvSpPr/>
      </dsp:nvSpPr>
      <dsp:spPr>
        <a:xfrm>
          <a:off x="3605899" y="2507813"/>
          <a:ext cx="2429863" cy="1542963"/>
        </a:xfrm>
        <a:prstGeom prst="roundRect">
          <a:avLst>
            <a:gd name="adj" fmla="val 10000"/>
          </a:avLst>
        </a:prstGeom>
        <a:solidFill>
          <a:schemeClr val="lt1">
            <a:alpha val="90000"/>
            <a:hueOff val="0"/>
            <a:satOff val="0"/>
            <a:lumOff val="0"/>
            <a:alphaOff val="0"/>
          </a:schemeClr>
        </a:solidFill>
        <a:ln w="15875"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kern="1200" dirty="0">
              <a:latin typeface="+mn-lt"/>
            </a:rPr>
            <a:t>EMPLOYEES’ DEPOSIT LINKED INSURANCE SCHEME, 1976 </a:t>
          </a:r>
        </a:p>
        <a:p>
          <a:pPr marL="0" lvl="0" indent="0" algn="ctr" defTabSz="800100" rtl="0">
            <a:lnSpc>
              <a:spcPct val="90000"/>
            </a:lnSpc>
            <a:spcBef>
              <a:spcPct val="0"/>
            </a:spcBef>
            <a:spcAft>
              <a:spcPct val="35000"/>
            </a:spcAft>
            <a:buNone/>
          </a:pPr>
          <a:r>
            <a:rPr lang="en-IN" sz="1800" kern="1200" dirty="0">
              <a:latin typeface="+mn-lt"/>
            </a:rPr>
            <a:t>(</a:t>
          </a:r>
          <a:r>
            <a:rPr lang="en-IN" sz="1800" kern="1200" spc="-25" dirty="0">
              <a:latin typeface="+mn-lt"/>
              <a:cs typeface="Trebuchet MS"/>
            </a:rPr>
            <a:t>w.e.f. </a:t>
          </a:r>
          <a:r>
            <a:rPr lang="en-IN" sz="1800" kern="1200" spc="-5" dirty="0">
              <a:latin typeface="+mn-lt"/>
              <a:cs typeface="Trebuchet MS"/>
            </a:rPr>
            <a:t>01.08.1976 </a:t>
          </a:r>
          <a:r>
            <a:rPr lang="en-IN" sz="1800" kern="1200" dirty="0">
              <a:latin typeface="+mn-lt"/>
            </a:rPr>
            <a:t>)</a:t>
          </a:r>
          <a:endParaRPr lang="en-US" sz="1800" kern="1200" dirty="0">
            <a:latin typeface="+mn-lt"/>
          </a:endParaRPr>
        </a:p>
      </dsp:txBody>
      <dsp:txXfrm>
        <a:off x="3651091" y="2553005"/>
        <a:ext cx="2339479" cy="1452579"/>
      </dsp:txXfrm>
    </dsp:sp>
    <dsp:sp modelId="{690BBF2A-C979-43CD-8608-5B2D974B065C}">
      <dsp:nvSpPr>
        <dsp:cNvPr id="0" name=""/>
        <dsp:cNvSpPr/>
      </dsp:nvSpPr>
      <dsp:spPr>
        <a:xfrm>
          <a:off x="6305748" y="2251327"/>
          <a:ext cx="2429863" cy="1542963"/>
        </a:xfrm>
        <a:prstGeom prst="roundRect">
          <a:avLst>
            <a:gd name="adj" fmla="val 10000"/>
          </a:avLst>
        </a:prstGeom>
        <a:solidFill>
          <a:schemeClr val="accent3">
            <a:tint val="99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DA1853-D4BA-4D33-B640-4F03CBC1D265}">
      <dsp:nvSpPr>
        <dsp:cNvPr id="0" name=""/>
        <dsp:cNvSpPr/>
      </dsp:nvSpPr>
      <dsp:spPr>
        <a:xfrm>
          <a:off x="6575733" y="2507813"/>
          <a:ext cx="2429863" cy="1542963"/>
        </a:xfrm>
        <a:prstGeom prst="roundRect">
          <a:avLst>
            <a:gd name="adj" fmla="val 10000"/>
          </a:avLst>
        </a:prstGeom>
        <a:solidFill>
          <a:schemeClr val="lt1">
            <a:alpha val="90000"/>
            <a:hueOff val="0"/>
            <a:satOff val="0"/>
            <a:lumOff val="0"/>
            <a:alphaOff val="0"/>
          </a:schemeClr>
        </a:solidFill>
        <a:ln w="15875"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IN" sz="1800" b="1" kern="1200" dirty="0">
              <a:latin typeface="+mn-lt"/>
            </a:rPr>
            <a:t>EMPLOYEES’ PENSION SCHEME, 1995 </a:t>
          </a:r>
        </a:p>
        <a:p>
          <a:pPr marL="0" lvl="0" indent="0" algn="ctr" defTabSz="800100" rtl="0">
            <a:lnSpc>
              <a:spcPct val="90000"/>
            </a:lnSpc>
            <a:spcBef>
              <a:spcPct val="0"/>
            </a:spcBef>
            <a:spcAft>
              <a:spcPct val="35000"/>
            </a:spcAft>
            <a:buNone/>
          </a:pPr>
          <a:r>
            <a:rPr lang="en-IN" sz="1800" b="1" kern="1200" dirty="0">
              <a:latin typeface="+mn-lt"/>
            </a:rPr>
            <a:t>(</a:t>
          </a:r>
          <a:r>
            <a:rPr lang="en-IN" sz="1800" kern="1200" spc="-25" dirty="0">
              <a:latin typeface="+mn-lt"/>
              <a:cs typeface="Trebuchet MS"/>
            </a:rPr>
            <a:t>w.e.f.</a:t>
          </a:r>
          <a:r>
            <a:rPr lang="en-IN" sz="1800" kern="1200" spc="-70" dirty="0">
              <a:latin typeface="+mn-lt"/>
              <a:cs typeface="Trebuchet MS"/>
            </a:rPr>
            <a:t> </a:t>
          </a:r>
          <a:r>
            <a:rPr lang="en-IN" sz="1800" kern="1200" spc="-5" dirty="0">
              <a:latin typeface="+mn-lt"/>
              <a:cs typeface="Trebuchet MS"/>
            </a:rPr>
            <a:t>16.11.1995</a:t>
          </a:r>
          <a:r>
            <a:rPr lang="en-IN" sz="1800" b="1" kern="1200" dirty="0">
              <a:latin typeface="+mn-lt"/>
            </a:rPr>
            <a:t>)</a:t>
          </a:r>
          <a:endParaRPr lang="en-US" sz="1800" b="1" kern="1200" dirty="0">
            <a:latin typeface="+mn-lt"/>
          </a:endParaRPr>
        </a:p>
      </dsp:txBody>
      <dsp:txXfrm>
        <a:off x="6620925" y="2553005"/>
        <a:ext cx="2339479" cy="14525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347F8-5693-4415-8320-63FBC3625F16}">
      <dsp:nvSpPr>
        <dsp:cNvPr id="0" name=""/>
        <dsp:cNvSpPr/>
      </dsp:nvSpPr>
      <dsp:spPr>
        <a:xfrm>
          <a:off x="1563233" y="2035"/>
          <a:ext cx="7938684" cy="1225994"/>
        </a:xfrm>
        <a:prstGeom prst="rightArrow">
          <a:avLst>
            <a:gd name="adj1" fmla="val 75000"/>
            <a:gd name="adj2" fmla="val 50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Font typeface="+mj-lt"/>
            <a:buAutoNum type="arabicParenR"/>
          </a:pPr>
          <a:r>
            <a:rPr lang="en-US" sz="1400" kern="1200" spc="-5" dirty="0">
              <a:latin typeface="Garamond" panose="02020404030301010803" pitchFamily="18" charset="0"/>
            </a:rPr>
            <a:t>Amendments </a:t>
          </a:r>
          <a:r>
            <a:rPr lang="en-US" sz="1400" kern="1200" spc="-25" dirty="0">
              <a:latin typeface="Garamond" panose="02020404030301010803" pitchFamily="18" charset="0"/>
            </a:rPr>
            <a:t>w.e.f. </a:t>
          </a:r>
          <a:r>
            <a:rPr lang="en-US" sz="1400" kern="1200" spc="-5" dirty="0">
              <a:latin typeface="Garamond" panose="02020404030301010803" pitchFamily="18" charset="0"/>
            </a:rPr>
            <a:t>01.09.2014 </a:t>
          </a:r>
          <a:r>
            <a:rPr lang="en-US" sz="1400" kern="1200" spc="-10" dirty="0">
              <a:latin typeface="Garamond" panose="02020404030301010803" pitchFamily="18" charset="0"/>
            </a:rPr>
            <a:t>are </a:t>
          </a:r>
          <a:r>
            <a:rPr lang="en-US" sz="1400" kern="1200" spc="-5" dirty="0">
              <a:latin typeface="Garamond" panose="02020404030301010803" pitchFamily="18" charset="0"/>
            </a:rPr>
            <a:t>valid and</a:t>
          </a:r>
          <a:r>
            <a:rPr lang="en-US" sz="1400" kern="1200" spc="55" dirty="0">
              <a:latin typeface="Garamond" panose="02020404030301010803" pitchFamily="18" charset="0"/>
            </a:rPr>
            <a:t> </a:t>
          </a:r>
          <a:r>
            <a:rPr lang="en-US" sz="1400" kern="1200" dirty="0">
              <a:latin typeface="Garamond" panose="02020404030301010803" pitchFamily="18" charset="0"/>
            </a:rPr>
            <a:t>legal</a:t>
          </a:r>
          <a:endParaRPr lang="en-IN" sz="1400" kern="1200" dirty="0"/>
        </a:p>
        <a:p>
          <a:pPr marL="114300" lvl="1" indent="-114300" algn="l" defTabSz="622300">
            <a:lnSpc>
              <a:spcPct val="90000"/>
            </a:lnSpc>
            <a:spcBef>
              <a:spcPct val="0"/>
            </a:spcBef>
            <a:spcAft>
              <a:spcPct val="15000"/>
            </a:spcAft>
            <a:buFont typeface="+mj-lt"/>
            <a:buAutoNum type="arabicParenR"/>
          </a:pPr>
          <a:r>
            <a:rPr lang="en-US" sz="1400" kern="1200" spc="-5" dirty="0">
              <a:latin typeface="Garamond" panose="02020404030301010803" pitchFamily="18" charset="0"/>
              <a:cs typeface="Trebuchet MS"/>
            </a:rPr>
            <a:t>No flaw in changed method of calculation</a:t>
          </a:r>
          <a:r>
            <a:rPr lang="en-US" sz="1400" kern="1200" spc="220" dirty="0">
              <a:latin typeface="Garamond" panose="02020404030301010803" pitchFamily="18" charset="0"/>
              <a:cs typeface="Trebuchet MS"/>
            </a:rPr>
            <a:t> </a:t>
          </a:r>
          <a:r>
            <a:rPr lang="en-US" sz="1400" kern="1200" spc="-10" dirty="0">
              <a:latin typeface="Garamond" panose="02020404030301010803" pitchFamily="18" charset="0"/>
              <a:cs typeface="Trebuchet MS"/>
            </a:rPr>
            <a:t>of Pensionable </a:t>
          </a:r>
          <a:r>
            <a:rPr lang="en-US" sz="1400" kern="1200" spc="-5" dirty="0">
              <a:latin typeface="Garamond" panose="02020404030301010803" pitchFamily="18" charset="0"/>
              <a:cs typeface="Trebuchet MS"/>
            </a:rPr>
            <a:t>Salary (i.e. 60 </a:t>
          </a:r>
          <a:r>
            <a:rPr lang="en-US" sz="1400" kern="1200" dirty="0">
              <a:latin typeface="Garamond" panose="02020404030301010803" pitchFamily="18" charset="0"/>
              <a:cs typeface="Trebuchet MS"/>
            </a:rPr>
            <a:t>months </a:t>
          </a:r>
          <a:r>
            <a:rPr lang="en-US" sz="1400" kern="1200" spc="-5" dirty="0">
              <a:latin typeface="Garamond" panose="02020404030301010803" pitchFamily="18" charset="0"/>
              <a:cs typeface="Trebuchet MS"/>
            </a:rPr>
            <a:t>average)</a:t>
          </a:r>
          <a:endParaRPr lang="en-IN" sz="1400" kern="1200" dirty="0"/>
        </a:p>
        <a:p>
          <a:pPr marL="114300" lvl="1" indent="-114300" algn="l" defTabSz="622300">
            <a:lnSpc>
              <a:spcPct val="90000"/>
            </a:lnSpc>
            <a:spcBef>
              <a:spcPct val="0"/>
            </a:spcBef>
            <a:spcAft>
              <a:spcPct val="15000"/>
            </a:spcAft>
            <a:buFont typeface="+mj-lt"/>
            <a:buAutoNum type="arabicParenR"/>
          </a:pPr>
          <a:r>
            <a:rPr lang="en-US" sz="1400" kern="1200" spc="-5" dirty="0">
              <a:latin typeface="Garamond" panose="02020404030301010803" pitchFamily="18" charset="0"/>
              <a:cs typeface="Trebuchet MS"/>
            </a:rPr>
            <a:t> Retirees prior to </a:t>
          </a:r>
          <a:r>
            <a:rPr lang="en-US" sz="1400" kern="1200" dirty="0">
              <a:latin typeface="Garamond" panose="02020404030301010803" pitchFamily="18" charset="0"/>
              <a:cs typeface="Trebuchet MS"/>
            </a:rPr>
            <a:t>01.09.2014 </a:t>
          </a:r>
          <a:r>
            <a:rPr lang="en-US" sz="1400" kern="1200" spc="-5" dirty="0">
              <a:latin typeface="Garamond" panose="02020404030301010803" pitchFamily="18" charset="0"/>
              <a:cs typeface="Trebuchet MS"/>
            </a:rPr>
            <a:t>without</a:t>
          </a:r>
          <a:r>
            <a:rPr lang="en-US" sz="1400" kern="1200" dirty="0">
              <a:latin typeface="Garamond" panose="02020404030301010803" pitchFamily="18" charset="0"/>
              <a:cs typeface="Trebuchet MS"/>
            </a:rPr>
            <a:t> </a:t>
          </a:r>
          <a:r>
            <a:rPr lang="en-US" sz="1400" kern="1200" spc="-5" dirty="0">
              <a:latin typeface="Garamond" panose="02020404030301010803" pitchFamily="18" charset="0"/>
              <a:cs typeface="Trebuchet MS"/>
            </a:rPr>
            <a:t>exercising option </a:t>
          </a:r>
          <a:r>
            <a:rPr lang="en-US" sz="1400" kern="1200" dirty="0">
              <a:latin typeface="Garamond" panose="02020404030301010803" pitchFamily="18" charset="0"/>
              <a:cs typeface="Trebuchet MS"/>
            </a:rPr>
            <a:t>u/p </a:t>
          </a:r>
          <a:r>
            <a:rPr lang="en-US" sz="1400" kern="1200" spc="-5" dirty="0">
              <a:latin typeface="Garamond" panose="02020404030301010803" pitchFamily="18" charset="0"/>
              <a:cs typeface="Trebuchet MS"/>
            </a:rPr>
            <a:t>11(3) are </a:t>
          </a:r>
          <a:r>
            <a:rPr lang="en-US" sz="1400" kern="1200" dirty="0">
              <a:latin typeface="Garamond" panose="02020404030301010803" pitchFamily="18" charset="0"/>
              <a:cs typeface="Trebuchet MS"/>
            </a:rPr>
            <a:t>not </a:t>
          </a:r>
          <a:r>
            <a:rPr lang="en-US" sz="1400" kern="1200" spc="-5" dirty="0">
              <a:latin typeface="Garamond" panose="02020404030301010803" pitchFamily="18" charset="0"/>
              <a:cs typeface="Trebuchet MS"/>
            </a:rPr>
            <a:t>eligible </a:t>
          </a:r>
          <a:r>
            <a:rPr lang="en-US" sz="1400" kern="1200" dirty="0">
              <a:latin typeface="Garamond" panose="02020404030301010803" pitchFamily="18" charset="0"/>
              <a:cs typeface="Trebuchet MS"/>
            </a:rPr>
            <a:t>for higher</a:t>
          </a:r>
          <a:r>
            <a:rPr lang="en-US" sz="1400" kern="1200" spc="-90" dirty="0">
              <a:latin typeface="Garamond" panose="02020404030301010803" pitchFamily="18" charset="0"/>
              <a:cs typeface="Trebuchet MS"/>
            </a:rPr>
            <a:t> </a:t>
          </a:r>
          <a:r>
            <a:rPr lang="en-US" sz="1400" kern="1200" spc="-5" dirty="0">
              <a:latin typeface="Garamond" panose="02020404030301010803" pitchFamily="18" charset="0"/>
              <a:cs typeface="Trebuchet MS"/>
            </a:rPr>
            <a:t>pension.</a:t>
          </a:r>
          <a:endParaRPr lang="en-IN" sz="1400" kern="1200" dirty="0"/>
        </a:p>
        <a:p>
          <a:pPr marL="114300" lvl="1" indent="-114300" algn="l" defTabSz="622300">
            <a:lnSpc>
              <a:spcPct val="90000"/>
            </a:lnSpc>
            <a:spcBef>
              <a:spcPct val="0"/>
            </a:spcBef>
            <a:spcAft>
              <a:spcPct val="15000"/>
            </a:spcAft>
            <a:buFont typeface="+mj-lt"/>
            <a:buAutoNum type="arabicParenR"/>
          </a:pPr>
          <a:r>
            <a:rPr lang="en-US" sz="1400" kern="1200" spc="-5" dirty="0">
              <a:latin typeface="Garamond" panose="02020404030301010803" pitchFamily="18" charset="0"/>
              <a:cs typeface="Trebuchet MS"/>
            </a:rPr>
            <a:t> Members who continued beyond </a:t>
          </a:r>
          <a:r>
            <a:rPr lang="en-US" sz="1400" kern="1200" dirty="0">
              <a:latin typeface="Garamond" panose="02020404030301010803" pitchFamily="18" charset="0"/>
              <a:cs typeface="Trebuchet MS"/>
            </a:rPr>
            <a:t>01.09.2014 </a:t>
          </a:r>
          <a:r>
            <a:rPr lang="en-US" sz="1400" kern="1200" spc="-5" dirty="0">
              <a:latin typeface="Garamond" panose="02020404030301010803" pitchFamily="18" charset="0"/>
              <a:cs typeface="Trebuchet MS"/>
            </a:rPr>
            <a:t>allowed to exercise option within </a:t>
          </a:r>
          <a:r>
            <a:rPr lang="en-US" sz="1400" kern="1200" dirty="0">
              <a:latin typeface="Garamond" panose="02020404030301010803" pitchFamily="18" charset="0"/>
              <a:cs typeface="Trebuchet MS"/>
            </a:rPr>
            <a:t>4 months </a:t>
          </a:r>
          <a:r>
            <a:rPr lang="en-US" sz="1400" kern="1200" spc="-5" dirty="0">
              <a:latin typeface="Garamond" panose="02020404030301010803" pitchFamily="18" charset="0"/>
              <a:cs typeface="Trebuchet MS"/>
            </a:rPr>
            <a:t>by</a:t>
          </a:r>
          <a:r>
            <a:rPr lang="en-US" sz="1400" kern="1200" spc="-60" dirty="0">
              <a:latin typeface="Garamond" panose="02020404030301010803" pitchFamily="18" charset="0"/>
              <a:cs typeface="Trebuchet MS"/>
            </a:rPr>
            <a:t> </a:t>
          </a:r>
          <a:r>
            <a:rPr lang="en-US" sz="1400" kern="1200" spc="-5" dirty="0">
              <a:latin typeface="Garamond" panose="02020404030301010803" pitchFamily="18" charset="0"/>
              <a:cs typeface="Trebuchet MS"/>
            </a:rPr>
            <a:t>03-03-2023.</a:t>
          </a:r>
          <a:endParaRPr lang="en-IN" sz="1400" kern="1200" dirty="0"/>
        </a:p>
      </dsp:txBody>
      <dsp:txXfrm>
        <a:off x="1563233" y="155284"/>
        <a:ext cx="7478936" cy="919496"/>
      </dsp:txXfrm>
    </dsp:sp>
    <dsp:sp modelId="{37A64BD7-0F00-4E40-A6CE-8C8E616C2524}">
      <dsp:nvSpPr>
        <dsp:cNvPr id="0" name=""/>
        <dsp:cNvSpPr/>
      </dsp:nvSpPr>
      <dsp:spPr>
        <a:xfrm>
          <a:off x="0" y="2035"/>
          <a:ext cx="1519554" cy="122599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Font typeface="Arial" panose="020B0604020202020204" pitchFamily="34" charset="0"/>
            <a:buNone/>
          </a:pPr>
          <a:r>
            <a:rPr lang="en-US" sz="1700" b="1" kern="1200" spc="-5" dirty="0">
              <a:latin typeface="Garamond" panose="02020404030301010803" pitchFamily="18" charset="0"/>
              <a:cs typeface="Trebuchet MS"/>
            </a:rPr>
            <a:t>Decision in favour of EPFO/GOI:</a:t>
          </a:r>
          <a:endParaRPr lang="en-IN" sz="1700" kern="1200" dirty="0"/>
        </a:p>
      </dsp:txBody>
      <dsp:txXfrm>
        <a:off x="59848" y="61883"/>
        <a:ext cx="1399858" cy="1106298"/>
      </dsp:txXfrm>
    </dsp:sp>
    <dsp:sp modelId="{A6B194DC-BA31-40C2-AACB-39F68BD48ACC}">
      <dsp:nvSpPr>
        <dsp:cNvPr id="0" name=""/>
        <dsp:cNvSpPr/>
      </dsp:nvSpPr>
      <dsp:spPr>
        <a:xfrm>
          <a:off x="1665028" y="1332018"/>
          <a:ext cx="8598296" cy="2776999"/>
        </a:xfrm>
        <a:prstGeom prst="rightArrow">
          <a:avLst>
            <a:gd name="adj1" fmla="val 75000"/>
            <a:gd name="adj2" fmla="val 50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Font typeface="+mj-lt"/>
            <a:buAutoNum type="arabicParenR"/>
          </a:pPr>
          <a:r>
            <a:rPr lang="en-US" sz="1400" kern="1200" spc="-5" dirty="0">
              <a:latin typeface="Garamond" panose="02020404030301010803" pitchFamily="18" charset="0"/>
            </a:rPr>
            <a:t>Members as on 01.09.2014, granted  4  months time to  submit  </a:t>
          </a:r>
          <a:r>
            <a:rPr lang="en-US" sz="1400" b="1" kern="1200" spc="-5" dirty="0">
              <a:latin typeface="Garamond" panose="02020404030301010803" pitchFamily="18" charset="0"/>
            </a:rPr>
            <a:t>joint  declaration  &amp; option </a:t>
          </a:r>
          <a:r>
            <a:rPr lang="en-US" sz="1400" kern="1200" spc="-5" dirty="0">
              <a:latin typeface="Garamond" panose="02020404030301010803" pitchFamily="18" charset="0"/>
            </a:rPr>
            <a:t>to opt for contribution on actual  salary and higher pension in line with unamended para-11(3) &amp; 11(4) of the EPS-95 Scheme </a:t>
          </a:r>
          <a:r>
            <a:rPr lang="en-US" sz="1400" b="1" kern="1200" spc="-5" dirty="0">
              <a:latin typeface="Garamond" panose="02020404030301010803" pitchFamily="18" charset="0"/>
            </a:rPr>
            <a:t>with an undertaking to remit arrears with applicable interest at the  earliest.</a:t>
          </a:r>
          <a:r>
            <a:rPr lang="en-US" sz="1400" kern="1200" spc="-5" dirty="0">
              <a:latin typeface="Garamond" panose="02020404030301010803" pitchFamily="18" charset="0"/>
            </a:rPr>
            <a:t> </a:t>
          </a:r>
          <a:endParaRPr lang="en-IN" sz="1400" kern="1200" dirty="0"/>
        </a:p>
        <a:p>
          <a:pPr marL="114300" lvl="1" indent="-114300" algn="l" defTabSz="622300">
            <a:lnSpc>
              <a:spcPct val="90000"/>
            </a:lnSpc>
            <a:spcBef>
              <a:spcPct val="0"/>
            </a:spcBef>
            <a:spcAft>
              <a:spcPct val="15000"/>
            </a:spcAft>
            <a:buFont typeface="+mj-lt"/>
            <a:buAutoNum type="arabicParenR"/>
          </a:pPr>
          <a:r>
            <a:rPr lang="en-US" sz="1400" b="1" kern="1200" spc="-5" dirty="0">
              <a:latin typeface="Garamond" panose="02020404030301010803" pitchFamily="18" charset="0"/>
            </a:rPr>
            <a:t>Recovery of additional	contribution @ 1.16% from employee </a:t>
          </a:r>
          <a:r>
            <a:rPr lang="en-US" sz="1400" b="0" kern="1200" spc="-5" dirty="0">
              <a:latin typeface="Garamond" panose="02020404030301010803" pitchFamily="18" charset="0"/>
            </a:rPr>
            <a:t>held</a:t>
          </a:r>
          <a:r>
            <a:rPr lang="en-US" sz="1400" b="1" kern="1200" spc="-5" dirty="0">
              <a:latin typeface="Garamond" panose="02020404030301010803" pitchFamily="18" charset="0"/>
            </a:rPr>
            <a:t> ultra vires</a:t>
          </a:r>
          <a:r>
            <a:rPr lang="en-US" sz="1400" kern="1200" spc="-5" dirty="0">
              <a:latin typeface="Garamond" panose="02020404030301010803" pitchFamily="18" charset="0"/>
            </a:rPr>
            <a:t>. </a:t>
          </a:r>
          <a:r>
            <a:rPr lang="en-US" sz="1400" b="1" kern="1200" spc="-5" dirty="0">
              <a:latin typeface="Garamond" panose="02020404030301010803" pitchFamily="18" charset="0"/>
            </a:rPr>
            <a:t>However, this part of order is suspended for next six(6)  months.</a:t>
          </a:r>
          <a:endParaRPr lang="en-IN" sz="1400" kern="1200" dirty="0"/>
        </a:p>
        <a:p>
          <a:pPr marL="114300" lvl="1" indent="-114300" algn="l" defTabSz="622300">
            <a:lnSpc>
              <a:spcPct val="90000"/>
            </a:lnSpc>
            <a:spcBef>
              <a:spcPct val="0"/>
            </a:spcBef>
            <a:spcAft>
              <a:spcPct val="15000"/>
            </a:spcAft>
            <a:buFont typeface="+mj-lt"/>
            <a:buAutoNum type="arabicParenR"/>
          </a:pPr>
          <a:r>
            <a:rPr lang="en-US" sz="1400" b="1" kern="1200" spc="-5" dirty="0">
              <a:latin typeface="Garamond" panose="02020404030301010803" pitchFamily="18" charset="0"/>
            </a:rPr>
            <a:t>EPFO/GOI to make necessary arrangements </a:t>
          </a:r>
          <a:r>
            <a:rPr lang="en-US" sz="1400" kern="1200" spc="-5" dirty="0">
              <a:latin typeface="Garamond" panose="02020404030301010803" pitchFamily="18" charset="0"/>
            </a:rPr>
            <a:t>to generate funds from alternate legitimate source within the scope of the Act, which could include enhancing the rate of contribution of the employers</a:t>
          </a:r>
          <a:endParaRPr lang="en-IN" sz="1400" kern="1200" dirty="0"/>
        </a:p>
        <a:p>
          <a:pPr marL="114300" lvl="1" indent="-114300" algn="l" defTabSz="622300">
            <a:lnSpc>
              <a:spcPct val="90000"/>
            </a:lnSpc>
            <a:spcBef>
              <a:spcPct val="0"/>
            </a:spcBef>
            <a:spcAft>
              <a:spcPct val="15000"/>
            </a:spcAft>
            <a:buFont typeface="+mj-lt"/>
            <a:buAutoNum type="arabicParenR" startAt="4"/>
          </a:pPr>
          <a:r>
            <a:rPr lang="en-US" sz="1400" kern="1200" spc="-5" dirty="0">
              <a:latin typeface="Garamond" panose="02020404030301010803" pitchFamily="18" charset="0"/>
            </a:rPr>
            <a:t>SC Judgement in R C Gupta case and current judgement dated 04-11-2022  is  </a:t>
          </a:r>
          <a:r>
            <a:rPr lang="en-US" sz="1400" b="1" kern="1200" spc="-5" dirty="0">
              <a:latin typeface="Garamond" panose="02020404030301010803" pitchFamily="18" charset="0"/>
            </a:rPr>
            <a:t>to   be   implemented   by EPFO  within   a   period   of two (2) months</a:t>
          </a:r>
          <a:r>
            <a:rPr lang="en-US" sz="1400" kern="1200" spc="-5" dirty="0">
              <a:latin typeface="Garamond" panose="02020404030301010803" pitchFamily="18" charset="0"/>
            </a:rPr>
            <a:t>.</a:t>
          </a:r>
          <a:endParaRPr lang="en-IN" sz="1400" kern="1200" dirty="0"/>
        </a:p>
      </dsp:txBody>
      <dsp:txXfrm>
        <a:off x="1665028" y="1679143"/>
        <a:ext cx="7556921" cy="2082749"/>
      </dsp:txXfrm>
    </dsp:sp>
    <dsp:sp modelId="{992CD954-A49B-42D6-A588-58C575770613}">
      <dsp:nvSpPr>
        <dsp:cNvPr id="0" name=""/>
        <dsp:cNvSpPr/>
      </dsp:nvSpPr>
      <dsp:spPr>
        <a:xfrm>
          <a:off x="0" y="1503719"/>
          <a:ext cx="1634775" cy="247081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marL="0" lvl="0" indent="0" algn="ctr" defTabSz="755650">
            <a:lnSpc>
              <a:spcPct val="90000"/>
            </a:lnSpc>
            <a:spcBef>
              <a:spcPct val="0"/>
            </a:spcBef>
            <a:spcAft>
              <a:spcPct val="35000"/>
            </a:spcAft>
            <a:buNone/>
          </a:pPr>
          <a:r>
            <a:rPr lang="en-US" sz="1700" b="1" kern="1200" spc="-5" dirty="0">
              <a:latin typeface="Garamond" panose="02020404030301010803" pitchFamily="18" charset="0"/>
              <a:cs typeface="Trebuchet MS"/>
            </a:rPr>
            <a:t>Decision in favour of the employees/ Members of EPS-95</a:t>
          </a:r>
          <a:endParaRPr lang="en-IN" sz="1700" kern="1200" dirty="0"/>
        </a:p>
      </dsp:txBody>
      <dsp:txXfrm>
        <a:off x="79803" y="1583522"/>
        <a:ext cx="1475169" cy="23112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CD121-FDA9-46C2-967C-EE3A728AE633}">
      <dsp:nvSpPr>
        <dsp:cNvPr id="0" name=""/>
        <dsp:cNvSpPr/>
      </dsp:nvSpPr>
      <dsp:spPr>
        <a:xfrm>
          <a:off x="0" y="1810331"/>
          <a:ext cx="10945091" cy="150551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6601FF-0FEC-4BDF-97F9-0CBFCB5F8053}">
      <dsp:nvSpPr>
        <dsp:cNvPr id="0" name=""/>
        <dsp:cNvSpPr/>
      </dsp:nvSpPr>
      <dsp:spPr>
        <a:xfrm>
          <a:off x="2521" y="0"/>
          <a:ext cx="905455" cy="2050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solidFill>
                <a:srgbClr val="0070C0"/>
              </a:solidFill>
              <a:latin typeface="Garamond" panose="02020404030301010803" pitchFamily="18" charset="0"/>
            </a:rPr>
            <a:t>Task Force Formed</a:t>
          </a:r>
          <a:endParaRPr lang="en-IN" sz="1200" b="1" kern="1200" dirty="0">
            <a:solidFill>
              <a:srgbClr val="0070C0"/>
            </a:solidFill>
          </a:endParaRPr>
        </a:p>
      </dsp:txBody>
      <dsp:txXfrm>
        <a:off x="2521" y="0"/>
        <a:ext cx="905455" cy="2050472"/>
      </dsp:txXfrm>
    </dsp:sp>
    <dsp:sp modelId="{F915E034-9EB7-49F8-BA13-FE99E33BD43B}">
      <dsp:nvSpPr>
        <dsp:cNvPr id="0" name=""/>
        <dsp:cNvSpPr/>
      </dsp:nvSpPr>
      <dsp:spPr>
        <a:xfrm>
          <a:off x="198940" y="2306781"/>
          <a:ext cx="512618" cy="51261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2D297B-0579-405C-9192-72D8850B314D}">
      <dsp:nvSpPr>
        <dsp:cNvPr id="0" name=""/>
        <dsp:cNvSpPr/>
      </dsp:nvSpPr>
      <dsp:spPr>
        <a:xfrm>
          <a:off x="953249" y="3075708"/>
          <a:ext cx="905455" cy="2050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0070C0"/>
              </a:solidFill>
            </a:rPr>
            <a:t>Informed to Eligible members  on 29.11.2022</a:t>
          </a:r>
          <a:endParaRPr lang="en-IN" sz="1200" b="1" kern="1200" dirty="0">
            <a:solidFill>
              <a:srgbClr val="0070C0"/>
            </a:solidFill>
          </a:endParaRPr>
        </a:p>
      </dsp:txBody>
      <dsp:txXfrm>
        <a:off x="953249" y="3075708"/>
        <a:ext cx="905455" cy="2050472"/>
      </dsp:txXfrm>
    </dsp:sp>
    <dsp:sp modelId="{30AF20A9-AB70-4DF2-A1AF-192A076DA3A1}">
      <dsp:nvSpPr>
        <dsp:cNvPr id="0" name=""/>
        <dsp:cNvSpPr/>
      </dsp:nvSpPr>
      <dsp:spPr>
        <a:xfrm>
          <a:off x="1149668" y="2306781"/>
          <a:ext cx="512618" cy="51261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6F6F49-5C24-4AA7-8FC1-788E57E1256C}">
      <dsp:nvSpPr>
        <dsp:cNvPr id="0" name=""/>
        <dsp:cNvSpPr/>
      </dsp:nvSpPr>
      <dsp:spPr>
        <a:xfrm>
          <a:off x="1903977" y="0"/>
          <a:ext cx="905455" cy="2050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b="1" kern="1200" dirty="0">
              <a:solidFill>
                <a:srgbClr val="0070C0"/>
              </a:solidFill>
            </a:rPr>
            <a:t>documentary proof on Salary from Site HR sought on 13.12.2022</a:t>
          </a:r>
          <a:endParaRPr lang="en-IN" sz="1200" b="1" kern="1200" dirty="0">
            <a:solidFill>
              <a:srgbClr val="0070C0"/>
            </a:solidFill>
          </a:endParaRPr>
        </a:p>
      </dsp:txBody>
      <dsp:txXfrm>
        <a:off x="1903977" y="0"/>
        <a:ext cx="905455" cy="2050472"/>
      </dsp:txXfrm>
    </dsp:sp>
    <dsp:sp modelId="{02ECF8D3-B21C-4857-90FD-482CB311CD02}">
      <dsp:nvSpPr>
        <dsp:cNvPr id="0" name=""/>
        <dsp:cNvSpPr/>
      </dsp:nvSpPr>
      <dsp:spPr>
        <a:xfrm>
          <a:off x="2100395" y="2306781"/>
          <a:ext cx="512618" cy="51261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3B8034-0991-4E5B-A00F-E8121E6F843E}">
      <dsp:nvSpPr>
        <dsp:cNvPr id="0" name=""/>
        <dsp:cNvSpPr/>
      </dsp:nvSpPr>
      <dsp:spPr>
        <a:xfrm>
          <a:off x="2854705" y="3075708"/>
          <a:ext cx="905455" cy="2050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rgbClr val="0070C0"/>
              </a:solidFill>
            </a:rPr>
            <a:t>VC with Site HR on 23.12.2022</a:t>
          </a:r>
          <a:endParaRPr lang="en-IN" sz="1200" b="1" kern="1200" dirty="0">
            <a:solidFill>
              <a:srgbClr val="0070C0"/>
            </a:solidFill>
          </a:endParaRPr>
        </a:p>
      </dsp:txBody>
      <dsp:txXfrm>
        <a:off x="2854705" y="3075708"/>
        <a:ext cx="905455" cy="2050472"/>
      </dsp:txXfrm>
    </dsp:sp>
    <dsp:sp modelId="{7A1989D3-0D92-4D35-9DA5-A86B04A92545}">
      <dsp:nvSpPr>
        <dsp:cNvPr id="0" name=""/>
        <dsp:cNvSpPr/>
      </dsp:nvSpPr>
      <dsp:spPr>
        <a:xfrm>
          <a:off x="3051123" y="2306781"/>
          <a:ext cx="512618" cy="51261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9E4EC2-B0F5-499A-BAED-B3D484B09DAD}">
      <dsp:nvSpPr>
        <dsp:cNvPr id="0" name=""/>
        <dsp:cNvSpPr/>
      </dsp:nvSpPr>
      <dsp:spPr>
        <a:xfrm>
          <a:off x="3805433" y="0"/>
          <a:ext cx="905455" cy="2050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Merge Salary Data in SAP</a:t>
          </a:r>
          <a:endParaRPr lang="en-IN" sz="1200" kern="1200" dirty="0"/>
        </a:p>
      </dsp:txBody>
      <dsp:txXfrm>
        <a:off x="3805433" y="0"/>
        <a:ext cx="905455" cy="2050472"/>
      </dsp:txXfrm>
    </dsp:sp>
    <dsp:sp modelId="{C9FF8CCF-B2A4-44E2-8682-77B6D6957F61}">
      <dsp:nvSpPr>
        <dsp:cNvPr id="0" name=""/>
        <dsp:cNvSpPr/>
      </dsp:nvSpPr>
      <dsp:spPr>
        <a:xfrm>
          <a:off x="4001851" y="2306781"/>
          <a:ext cx="512618" cy="51261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F4CEBB-B266-42A9-BC7E-074A6CD9D6C1}">
      <dsp:nvSpPr>
        <dsp:cNvPr id="0" name=""/>
        <dsp:cNvSpPr/>
      </dsp:nvSpPr>
      <dsp:spPr>
        <a:xfrm>
          <a:off x="4756160" y="3075708"/>
          <a:ext cx="1288987" cy="2050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Develop Online Facility for computation of PF arear and Joint Option cum Undertaking in Intranet</a:t>
          </a:r>
          <a:endParaRPr lang="en-IN" sz="1200" kern="1200" dirty="0"/>
        </a:p>
      </dsp:txBody>
      <dsp:txXfrm>
        <a:off x="4756160" y="3075708"/>
        <a:ext cx="1288987" cy="2050472"/>
      </dsp:txXfrm>
    </dsp:sp>
    <dsp:sp modelId="{E14253F8-BC66-4EA7-8BFE-5DCE558C2B44}">
      <dsp:nvSpPr>
        <dsp:cNvPr id="0" name=""/>
        <dsp:cNvSpPr/>
      </dsp:nvSpPr>
      <dsp:spPr>
        <a:xfrm>
          <a:off x="5144345" y="2306781"/>
          <a:ext cx="512618" cy="51261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0C32C-A1C9-4B84-B5AF-64B0E2D8E25F}">
      <dsp:nvSpPr>
        <dsp:cNvPr id="0" name=""/>
        <dsp:cNvSpPr/>
      </dsp:nvSpPr>
      <dsp:spPr>
        <a:xfrm>
          <a:off x="6090421" y="0"/>
          <a:ext cx="905455" cy="2050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Take Joint Option from interested members.</a:t>
          </a:r>
          <a:endParaRPr lang="en-IN" sz="1200" kern="1200" dirty="0"/>
        </a:p>
      </dsp:txBody>
      <dsp:txXfrm>
        <a:off x="6090421" y="0"/>
        <a:ext cx="905455" cy="2050472"/>
      </dsp:txXfrm>
    </dsp:sp>
    <dsp:sp modelId="{568B2F5D-5B88-4D44-882C-9D8EE641547A}">
      <dsp:nvSpPr>
        <dsp:cNvPr id="0" name=""/>
        <dsp:cNvSpPr/>
      </dsp:nvSpPr>
      <dsp:spPr>
        <a:xfrm>
          <a:off x="6286840" y="2306781"/>
          <a:ext cx="512618" cy="51261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242697-AE64-430F-B148-4035A23D88D1}">
      <dsp:nvSpPr>
        <dsp:cNvPr id="0" name=""/>
        <dsp:cNvSpPr/>
      </dsp:nvSpPr>
      <dsp:spPr>
        <a:xfrm>
          <a:off x="7041149" y="3075708"/>
          <a:ext cx="905455" cy="2050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Take up the matter with GAIL EPF Trust</a:t>
          </a:r>
          <a:endParaRPr lang="en-IN" sz="1200" kern="1200" dirty="0"/>
        </a:p>
      </dsp:txBody>
      <dsp:txXfrm>
        <a:off x="7041149" y="3075708"/>
        <a:ext cx="905455" cy="2050472"/>
      </dsp:txXfrm>
    </dsp:sp>
    <dsp:sp modelId="{063493B3-DBDE-4473-80A3-02A41D27FD26}">
      <dsp:nvSpPr>
        <dsp:cNvPr id="0" name=""/>
        <dsp:cNvSpPr/>
      </dsp:nvSpPr>
      <dsp:spPr>
        <a:xfrm>
          <a:off x="7237567" y="2306781"/>
          <a:ext cx="512618" cy="51261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FBFC2-71BB-41FD-B40D-21A37CF40AB0}">
      <dsp:nvSpPr>
        <dsp:cNvPr id="0" name=""/>
        <dsp:cNvSpPr/>
      </dsp:nvSpPr>
      <dsp:spPr>
        <a:xfrm>
          <a:off x="7991877" y="0"/>
          <a:ext cx="905455" cy="2050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marL="0" lvl="0" indent="0" algn="ctr" defTabSz="533400">
            <a:lnSpc>
              <a:spcPct val="90000"/>
            </a:lnSpc>
            <a:spcBef>
              <a:spcPct val="0"/>
            </a:spcBef>
            <a:spcAft>
              <a:spcPct val="35000"/>
            </a:spcAft>
            <a:buNone/>
          </a:pPr>
          <a:r>
            <a:rPr lang="en-US" sz="1200" kern="1200" dirty="0"/>
            <a:t>Deposit Joint Option &amp; Undertaking with EPFO</a:t>
          </a:r>
          <a:endParaRPr lang="en-IN" sz="1200" kern="1200" dirty="0"/>
        </a:p>
      </dsp:txBody>
      <dsp:txXfrm>
        <a:off x="7991877" y="0"/>
        <a:ext cx="905455" cy="2050472"/>
      </dsp:txXfrm>
    </dsp:sp>
    <dsp:sp modelId="{0BEEE58F-AB61-4626-A95E-CEB656B32AF6}">
      <dsp:nvSpPr>
        <dsp:cNvPr id="0" name=""/>
        <dsp:cNvSpPr/>
      </dsp:nvSpPr>
      <dsp:spPr>
        <a:xfrm>
          <a:off x="8188295" y="2306781"/>
          <a:ext cx="512618" cy="51261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DABA61-AB20-486C-A584-5273EDB9FEE1}">
      <dsp:nvSpPr>
        <dsp:cNvPr id="0" name=""/>
        <dsp:cNvSpPr/>
      </dsp:nvSpPr>
      <dsp:spPr>
        <a:xfrm>
          <a:off x="8942605" y="3075708"/>
          <a:ext cx="905455" cy="2050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marL="0" lvl="0" indent="0" algn="ctr" defTabSz="533400">
            <a:lnSpc>
              <a:spcPct val="90000"/>
            </a:lnSpc>
            <a:spcBef>
              <a:spcPct val="0"/>
            </a:spcBef>
            <a:spcAft>
              <a:spcPct val="35000"/>
            </a:spcAft>
            <a:buNone/>
          </a:pPr>
          <a:r>
            <a:rPr lang="en-US" sz="1200" kern="1200" dirty="0"/>
            <a:t>Coordinate with EPFO for audit</a:t>
          </a:r>
          <a:endParaRPr lang="en-IN" sz="1200" kern="1200" dirty="0"/>
        </a:p>
      </dsp:txBody>
      <dsp:txXfrm>
        <a:off x="8942605" y="3075708"/>
        <a:ext cx="905455" cy="2050472"/>
      </dsp:txXfrm>
    </dsp:sp>
    <dsp:sp modelId="{9D1D885C-B506-4666-95C4-5F008BEE0A5E}">
      <dsp:nvSpPr>
        <dsp:cNvPr id="0" name=""/>
        <dsp:cNvSpPr/>
      </dsp:nvSpPr>
      <dsp:spPr>
        <a:xfrm>
          <a:off x="9139023" y="2306781"/>
          <a:ext cx="512618" cy="51261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BB17D-0370-44C3-A329-03D127AD4DE3}">
      <dsp:nvSpPr>
        <dsp:cNvPr id="0" name=""/>
        <dsp:cNvSpPr/>
      </dsp:nvSpPr>
      <dsp:spPr>
        <a:xfrm>
          <a:off x="2851368" y="1747813"/>
          <a:ext cx="2221547" cy="1921728"/>
        </a:xfrm>
        <a:prstGeom prst="hexagon">
          <a:avLst>
            <a:gd name="adj" fmla="val 2857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rPr>
            <a:t>EPS</a:t>
          </a:r>
        </a:p>
        <a:p>
          <a:pPr marL="0" lvl="0" indent="0" algn="ctr" defTabSz="1955800">
            <a:lnSpc>
              <a:spcPct val="90000"/>
            </a:lnSpc>
            <a:spcBef>
              <a:spcPct val="0"/>
            </a:spcBef>
            <a:spcAft>
              <a:spcPct val="35000"/>
            </a:spcAft>
            <a:buNone/>
          </a:pPr>
          <a:r>
            <a:rPr lang="en-US" sz="4400" kern="1200" dirty="0">
              <a:solidFill>
                <a:schemeClr val="tx1"/>
              </a:solidFill>
            </a:rPr>
            <a:t>1995</a:t>
          </a:r>
          <a:endParaRPr lang="en-IN" sz="1600" kern="1200" dirty="0">
            <a:solidFill>
              <a:schemeClr val="tx1"/>
            </a:solidFill>
          </a:endParaRPr>
        </a:p>
      </dsp:txBody>
      <dsp:txXfrm>
        <a:off x="3219509" y="2066270"/>
        <a:ext cx="1485265" cy="1284814"/>
      </dsp:txXfrm>
    </dsp:sp>
    <dsp:sp modelId="{2BD25290-F8E2-4FF6-8C18-A4DB939C701D}">
      <dsp:nvSpPr>
        <dsp:cNvPr id="0" name=""/>
        <dsp:cNvSpPr/>
      </dsp:nvSpPr>
      <dsp:spPr>
        <a:xfrm>
          <a:off x="4242483" y="828396"/>
          <a:ext cx="838183" cy="72220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ECDE57-17AC-46DA-8A01-62CE5DDA80A4}">
      <dsp:nvSpPr>
        <dsp:cNvPr id="0" name=""/>
        <dsp:cNvSpPr/>
      </dsp:nvSpPr>
      <dsp:spPr>
        <a:xfrm>
          <a:off x="3056004" y="0"/>
          <a:ext cx="1820542" cy="1574982"/>
        </a:xfrm>
        <a:prstGeom prst="hexagon">
          <a:avLst>
            <a:gd name="adj" fmla="val 2857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Introduced on 16.11.1995 </a:t>
          </a:r>
          <a:r>
            <a:rPr lang="en-US" sz="1200" b="1" kern="1200" dirty="0">
              <a:solidFill>
                <a:schemeClr val="tx1"/>
              </a:solidFill>
            </a:rPr>
            <a:t>[GSR 748(E )]</a:t>
          </a:r>
          <a:endParaRPr lang="en-IN" sz="1600" b="1" kern="1200" dirty="0">
            <a:solidFill>
              <a:schemeClr val="tx1"/>
            </a:solidFill>
          </a:endParaRPr>
        </a:p>
      </dsp:txBody>
      <dsp:txXfrm>
        <a:off x="3357707" y="261008"/>
        <a:ext cx="1217136" cy="1052966"/>
      </dsp:txXfrm>
    </dsp:sp>
    <dsp:sp modelId="{6A4E86B6-38FA-40FA-8AF5-58EA63D0CF06}">
      <dsp:nvSpPr>
        <dsp:cNvPr id="0" name=""/>
        <dsp:cNvSpPr/>
      </dsp:nvSpPr>
      <dsp:spPr>
        <a:xfrm>
          <a:off x="5220708" y="2178536"/>
          <a:ext cx="838183" cy="72220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426AC7-1AD7-49D2-9F85-F545E19ED97A}">
      <dsp:nvSpPr>
        <dsp:cNvPr id="0" name=""/>
        <dsp:cNvSpPr/>
      </dsp:nvSpPr>
      <dsp:spPr>
        <a:xfrm>
          <a:off x="4725653" y="968719"/>
          <a:ext cx="1820542" cy="1574982"/>
        </a:xfrm>
        <a:prstGeom prst="hexagon">
          <a:avLst>
            <a:gd name="adj" fmla="val 28570"/>
            <a:gd name="vf" fmla="val 11547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Garamond" panose="02020404030301010803" pitchFamily="18" charset="0"/>
            </a:rPr>
            <a:t>Applicability: </a:t>
          </a:r>
        </a:p>
        <a:p>
          <a:pPr marL="0" lvl="0" indent="0" algn="ctr" defTabSz="622300">
            <a:lnSpc>
              <a:spcPct val="90000"/>
            </a:lnSpc>
            <a:spcBef>
              <a:spcPct val="0"/>
            </a:spcBef>
            <a:spcAft>
              <a:spcPct val="35000"/>
            </a:spcAft>
            <a:buNone/>
          </a:pPr>
          <a:r>
            <a:rPr lang="en-US" sz="1100" b="1" kern="1200" dirty="0">
              <a:solidFill>
                <a:schemeClr val="tx1"/>
              </a:solidFill>
              <a:latin typeface="Garamond" panose="02020404030301010803" pitchFamily="18" charset="0"/>
            </a:rPr>
            <a:t>PF &amp; FPF subscribers as on 16.11.1995 and PF joinees thereafter</a:t>
          </a:r>
          <a:endParaRPr lang="en-IN" sz="1100" b="1" kern="1200" dirty="0">
            <a:solidFill>
              <a:schemeClr val="tx1"/>
            </a:solidFill>
          </a:endParaRPr>
        </a:p>
      </dsp:txBody>
      <dsp:txXfrm>
        <a:off x="5027356" y="1229727"/>
        <a:ext cx="1217136" cy="1052966"/>
      </dsp:txXfrm>
    </dsp:sp>
    <dsp:sp modelId="{E30EE674-9C3A-4A01-9924-B8F793473B72}">
      <dsp:nvSpPr>
        <dsp:cNvPr id="0" name=""/>
        <dsp:cNvSpPr/>
      </dsp:nvSpPr>
      <dsp:spPr>
        <a:xfrm>
          <a:off x="4541170" y="3702590"/>
          <a:ext cx="838183" cy="72220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F290D-AFA8-45A2-94E6-B7163B79C00C}">
      <dsp:nvSpPr>
        <dsp:cNvPr id="0" name=""/>
        <dsp:cNvSpPr/>
      </dsp:nvSpPr>
      <dsp:spPr>
        <a:xfrm>
          <a:off x="4725653" y="2873110"/>
          <a:ext cx="1820542" cy="1574982"/>
        </a:xfrm>
        <a:prstGeom prst="hexagon">
          <a:avLst>
            <a:gd name="adj" fmla="val 28570"/>
            <a:gd name="vf" fmla="val 11547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latin typeface="Garamond" panose="02020404030301010803" pitchFamily="18" charset="0"/>
            </a:rPr>
            <a:t>Eligibility</a:t>
          </a:r>
          <a:r>
            <a:rPr lang="en-US" sz="1600" kern="1200" dirty="0">
              <a:solidFill>
                <a:schemeClr val="tx1"/>
              </a:solidFill>
              <a:latin typeface="Garamond" panose="02020404030301010803" pitchFamily="18" charset="0"/>
            </a:rPr>
            <a:t> : </a:t>
          </a:r>
          <a:r>
            <a:rPr lang="en-IN" sz="1400" kern="1200" dirty="0">
              <a:solidFill>
                <a:schemeClr val="tx1"/>
              </a:solidFill>
              <a:latin typeface="Garamond" panose="02020404030301010803" pitchFamily="18" charset="0"/>
            </a:rPr>
            <a:t>Min. </a:t>
          </a:r>
          <a:r>
            <a:rPr lang="en-IN" sz="1400" b="1" kern="1200" dirty="0">
              <a:solidFill>
                <a:schemeClr val="tx1"/>
              </a:solidFill>
              <a:latin typeface="Garamond" panose="02020404030301010803" pitchFamily="18" charset="0"/>
            </a:rPr>
            <a:t>10 years</a:t>
          </a:r>
          <a:endParaRPr lang="en-IN" sz="1400" kern="1200" dirty="0">
            <a:solidFill>
              <a:schemeClr val="tx1"/>
            </a:solidFill>
          </a:endParaRPr>
        </a:p>
      </dsp:txBody>
      <dsp:txXfrm>
        <a:off x="5027356" y="3134118"/>
        <a:ext cx="1217136" cy="1052966"/>
      </dsp:txXfrm>
    </dsp:sp>
    <dsp:sp modelId="{743FBCA3-73F7-42CA-B465-5B0A33E2AAB8}">
      <dsp:nvSpPr>
        <dsp:cNvPr id="0" name=""/>
        <dsp:cNvSpPr/>
      </dsp:nvSpPr>
      <dsp:spPr>
        <a:xfrm>
          <a:off x="2855502" y="3860793"/>
          <a:ext cx="838183" cy="72220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0D5D50-5B97-4293-97B2-50A2D0AA2DA1}">
      <dsp:nvSpPr>
        <dsp:cNvPr id="0" name=""/>
        <dsp:cNvSpPr/>
      </dsp:nvSpPr>
      <dsp:spPr>
        <a:xfrm>
          <a:off x="3056004" y="3842914"/>
          <a:ext cx="1820542" cy="1574982"/>
        </a:xfrm>
        <a:prstGeom prst="hexagon">
          <a:avLst>
            <a:gd name="adj" fmla="val 28570"/>
            <a:gd name="vf" fmla="val 11547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Funding : </a:t>
          </a:r>
          <a:r>
            <a:rPr lang="en-US" sz="1200" b="1" kern="1200" dirty="0">
              <a:solidFill>
                <a:schemeClr val="tx1"/>
              </a:solidFill>
            </a:rPr>
            <a:t>Employer Contribution : </a:t>
          </a:r>
          <a:r>
            <a:rPr lang="en-IN" sz="1200" b="1" kern="1200" dirty="0">
              <a:solidFill>
                <a:schemeClr val="tx1"/>
              </a:solidFill>
              <a:latin typeface="Garamond" panose="02020404030301010803" pitchFamily="18" charset="0"/>
            </a:rPr>
            <a:t>8.33% max. of PF Wage limit</a:t>
          </a:r>
        </a:p>
        <a:p>
          <a:pPr marL="0" lvl="0" indent="0" algn="ctr" defTabSz="800100">
            <a:lnSpc>
              <a:spcPct val="90000"/>
            </a:lnSpc>
            <a:spcBef>
              <a:spcPct val="0"/>
            </a:spcBef>
            <a:spcAft>
              <a:spcPct val="35000"/>
            </a:spcAft>
            <a:buNone/>
          </a:pPr>
          <a:r>
            <a:rPr lang="en-US" sz="1200" b="1" kern="1200" dirty="0">
              <a:solidFill>
                <a:schemeClr val="tx1"/>
              </a:solidFill>
              <a:latin typeface="Garamond" panose="02020404030301010803" pitchFamily="18" charset="0"/>
            </a:rPr>
            <a:t>GOI : 1.16%</a:t>
          </a:r>
          <a:endParaRPr lang="en-IN" sz="1200" kern="1200" dirty="0">
            <a:solidFill>
              <a:schemeClr val="tx1"/>
            </a:solidFill>
          </a:endParaRPr>
        </a:p>
      </dsp:txBody>
      <dsp:txXfrm>
        <a:off x="3357707" y="4103922"/>
        <a:ext cx="1217136" cy="1052966"/>
      </dsp:txXfrm>
    </dsp:sp>
    <dsp:sp modelId="{314A4BD5-0D57-4474-A4D1-62F3D98E740A}">
      <dsp:nvSpPr>
        <dsp:cNvPr id="0" name=""/>
        <dsp:cNvSpPr/>
      </dsp:nvSpPr>
      <dsp:spPr>
        <a:xfrm>
          <a:off x="1861257" y="2511195"/>
          <a:ext cx="838183" cy="722205"/>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CB541A-F1B7-4B09-BE46-3740ED467F43}">
      <dsp:nvSpPr>
        <dsp:cNvPr id="0" name=""/>
        <dsp:cNvSpPr/>
      </dsp:nvSpPr>
      <dsp:spPr>
        <a:xfrm>
          <a:off x="1378604" y="2874194"/>
          <a:ext cx="1820542" cy="1574982"/>
        </a:xfrm>
        <a:prstGeom prst="hexagon">
          <a:avLst>
            <a:gd name="adj" fmla="val 28570"/>
            <a:gd name="vf" fmla="val 11547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Nature : </a:t>
          </a:r>
          <a:r>
            <a:rPr lang="en-US" sz="1200" b="1" kern="1200" dirty="0">
              <a:solidFill>
                <a:schemeClr val="tx1"/>
              </a:solidFill>
            </a:rPr>
            <a:t>Defined Benefit Scheme</a:t>
          </a:r>
        </a:p>
        <a:p>
          <a:pPr marL="0" lvl="0" indent="0" algn="ctr" defTabSz="755650">
            <a:lnSpc>
              <a:spcPct val="90000"/>
            </a:lnSpc>
            <a:spcBef>
              <a:spcPct val="0"/>
            </a:spcBef>
            <a:spcAft>
              <a:spcPct val="35000"/>
            </a:spcAft>
            <a:buNone/>
          </a:pPr>
          <a:r>
            <a:rPr lang="en-US" sz="1200" b="1" kern="1200" dirty="0">
              <a:solidFill>
                <a:schemeClr val="tx1"/>
              </a:solidFill>
            </a:rPr>
            <a:t>FFF + EPS</a:t>
          </a:r>
          <a:endParaRPr lang="en-IN" sz="1700" b="1" kern="1200" dirty="0">
            <a:solidFill>
              <a:schemeClr val="tx1"/>
            </a:solidFill>
          </a:endParaRPr>
        </a:p>
      </dsp:txBody>
      <dsp:txXfrm>
        <a:off x="1680307" y="3135202"/>
        <a:ext cx="1217136" cy="1052966"/>
      </dsp:txXfrm>
    </dsp:sp>
    <dsp:sp modelId="{29CE645F-4D64-4C0B-AD00-1B397AC91535}">
      <dsp:nvSpPr>
        <dsp:cNvPr id="0" name=""/>
        <dsp:cNvSpPr/>
      </dsp:nvSpPr>
      <dsp:spPr>
        <a:xfrm>
          <a:off x="1378604" y="966552"/>
          <a:ext cx="1820542" cy="1574982"/>
        </a:xfrm>
        <a:prstGeom prst="hexagon">
          <a:avLst>
            <a:gd name="adj" fmla="val 28570"/>
            <a:gd name="vf" fmla="val 11547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Purpose : Social Security to Member and Family</a:t>
          </a:r>
          <a:endParaRPr lang="en-IN" sz="1600" kern="1200" dirty="0"/>
        </a:p>
      </dsp:txBody>
      <dsp:txXfrm>
        <a:off x="1680307" y="1227560"/>
        <a:ext cx="1217136" cy="10529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FE731-231C-4DD5-B5A6-7F239F00AE37}">
      <dsp:nvSpPr>
        <dsp:cNvPr id="0" name=""/>
        <dsp:cNvSpPr/>
      </dsp:nvSpPr>
      <dsp:spPr>
        <a:xfrm>
          <a:off x="0" y="0"/>
          <a:ext cx="3317875" cy="3317875"/>
        </a:xfrm>
        <a:prstGeom prst="pie">
          <a:avLst>
            <a:gd name="adj1" fmla="val 5400000"/>
            <a:gd name="adj2" fmla="val 16200000"/>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E4C7AA6-406C-4060-8440-A0091823674C}">
      <dsp:nvSpPr>
        <dsp:cNvPr id="0" name=""/>
        <dsp:cNvSpPr/>
      </dsp:nvSpPr>
      <dsp:spPr>
        <a:xfrm>
          <a:off x="1658937" y="0"/>
          <a:ext cx="7942262" cy="33178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dirty="0"/>
            <a:t>For the employee / member</a:t>
          </a:r>
          <a:endParaRPr lang="en-IN" sz="3400" kern="1200" dirty="0"/>
        </a:p>
      </dsp:txBody>
      <dsp:txXfrm>
        <a:off x="1658937" y="0"/>
        <a:ext cx="3971131" cy="1575990"/>
      </dsp:txXfrm>
    </dsp:sp>
    <dsp:sp modelId="{C3A25984-83B3-41E9-9A1F-A148602D5895}">
      <dsp:nvSpPr>
        <dsp:cNvPr id="0" name=""/>
        <dsp:cNvSpPr/>
      </dsp:nvSpPr>
      <dsp:spPr>
        <a:xfrm>
          <a:off x="870942" y="1575990"/>
          <a:ext cx="1575990" cy="1575990"/>
        </a:xfrm>
        <a:prstGeom prst="pie">
          <a:avLst>
            <a:gd name="adj1" fmla="val 5400000"/>
            <a:gd name="adj2" fmla="val 16200000"/>
          </a:avLst>
        </a:prstGeom>
        <a:blipFill>
          <a:blip xmlns:r="http://schemas.openxmlformats.org/officeDocument/2006/relationships" r:embed="rId1">
            <a:duotone>
              <a:schemeClr val="accent3">
                <a:hueOff val="508092"/>
                <a:satOff val="-37393"/>
                <a:lumOff val="-2941"/>
                <a:alphaOff val="0"/>
                <a:shade val="74000"/>
                <a:satMod val="130000"/>
                <a:lumMod val="90000"/>
              </a:schemeClr>
              <a:schemeClr val="accent3">
                <a:hueOff val="508092"/>
                <a:satOff val="-37393"/>
                <a:lumOff val="-2941"/>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65C1BA0-BFAC-4074-9839-8D92F5223B6F}">
      <dsp:nvSpPr>
        <dsp:cNvPr id="0" name=""/>
        <dsp:cNvSpPr/>
      </dsp:nvSpPr>
      <dsp:spPr>
        <a:xfrm>
          <a:off x="1658937" y="1575990"/>
          <a:ext cx="7942262" cy="1575990"/>
        </a:xfrm>
        <a:prstGeom prst="rect">
          <a:avLst/>
        </a:prstGeom>
        <a:solidFill>
          <a:schemeClr val="lt1">
            <a:alpha val="90000"/>
            <a:hueOff val="0"/>
            <a:satOff val="0"/>
            <a:lumOff val="0"/>
            <a:alphaOff val="0"/>
          </a:schemeClr>
        </a:solidFill>
        <a:ln w="9525" cap="flat" cmpd="sng" algn="ctr">
          <a:solidFill>
            <a:schemeClr val="accent3">
              <a:hueOff val="508092"/>
              <a:satOff val="-37393"/>
              <a:lumOff val="-2941"/>
              <a:alphaOff val="0"/>
            </a:schemeClr>
          </a:solidFill>
          <a:prstDash val="solid"/>
        </a:ln>
        <a:effectLst>
          <a:innerShdw blurRad="25400" dist="12700" dir="13500000">
            <a:srgbClr val="000000">
              <a:alpha val="45000"/>
            </a:srgbClr>
          </a:inn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b="1" kern="1200"/>
            <a:t>For beneficiaries of employees / member</a:t>
          </a:r>
          <a:endParaRPr lang="en-IN" sz="3400" kern="1200" dirty="0"/>
        </a:p>
      </dsp:txBody>
      <dsp:txXfrm>
        <a:off x="1658937" y="1575990"/>
        <a:ext cx="3971131" cy="1575990"/>
      </dsp:txXfrm>
    </dsp:sp>
    <dsp:sp modelId="{0BF1CD59-B34A-4495-97CB-7D0327E0D2AC}">
      <dsp:nvSpPr>
        <dsp:cNvPr id="0" name=""/>
        <dsp:cNvSpPr/>
      </dsp:nvSpPr>
      <dsp:spPr>
        <a:xfrm>
          <a:off x="5630068" y="0"/>
          <a:ext cx="3971131" cy="1575990"/>
        </a:xfrm>
        <a:prstGeom prst="rect">
          <a:avLst/>
        </a:prstGeom>
        <a:noFill/>
        <a:ln w="9525" cap="flat" cmpd="sng" algn="ctr">
          <a:noFill/>
          <a:prstDash val="solid"/>
        </a:ln>
        <a:effectLst>
          <a:innerShdw blurRad="25400" dist="12700" dir="13500000">
            <a:srgbClr val="000000">
              <a:alpha val="45000"/>
            </a:srgbClr>
          </a:inn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ü"/>
          </a:pPr>
          <a:r>
            <a:rPr lang="en-US" sz="2400" kern="1200" dirty="0"/>
            <a:t>Superannuating Pension </a:t>
          </a:r>
          <a:endParaRPr lang="en-IN" sz="2400" kern="1200" dirty="0"/>
        </a:p>
        <a:p>
          <a:pPr marL="228600" lvl="1" indent="-228600" algn="l" defTabSz="1066800">
            <a:lnSpc>
              <a:spcPct val="90000"/>
            </a:lnSpc>
            <a:spcBef>
              <a:spcPct val="0"/>
            </a:spcBef>
            <a:spcAft>
              <a:spcPct val="15000"/>
            </a:spcAft>
            <a:buFont typeface="Wingdings" panose="05000000000000000000" pitchFamily="2" charset="2"/>
            <a:buChar char="ü"/>
          </a:pPr>
          <a:r>
            <a:rPr lang="en-US" sz="2400" kern="1200" dirty="0"/>
            <a:t>Early Pension </a:t>
          </a:r>
        </a:p>
        <a:p>
          <a:pPr marL="228600" lvl="1" indent="-228600" algn="l" defTabSz="1066800">
            <a:lnSpc>
              <a:spcPct val="90000"/>
            </a:lnSpc>
            <a:spcBef>
              <a:spcPct val="0"/>
            </a:spcBef>
            <a:spcAft>
              <a:spcPct val="15000"/>
            </a:spcAft>
            <a:buFont typeface="Wingdings" panose="05000000000000000000" pitchFamily="2" charset="2"/>
            <a:buChar char="ü"/>
          </a:pPr>
          <a:r>
            <a:rPr lang="en-US" sz="2400" kern="1200" dirty="0"/>
            <a:t>Permanent Total Disablement Pension</a:t>
          </a:r>
        </a:p>
      </dsp:txBody>
      <dsp:txXfrm>
        <a:off x="5630068" y="0"/>
        <a:ext cx="3971131" cy="1575990"/>
      </dsp:txXfrm>
    </dsp:sp>
    <dsp:sp modelId="{5FEE48A0-55F4-49A9-908D-5BA45E28C73F}">
      <dsp:nvSpPr>
        <dsp:cNvPr id="0" name=""/>
        <dsp:cNvSpPr/>
      </dsp:nvSpPr>
      <dsp:spPr>
        <a:xfrm>
          <a:off x="5630068" y="1575990"/>
          <a:ext cx="3971131" cy="1575990"/>
        </a:xfrm>
        <a:prstGeom prst="rect">
          <a:avLst/>
        </a:prstGeom>
        <a:noFill/>
        <a:ln w="9525" cap="flat" cmpd="sng" algn="ctr">
          <a:noFill/>
          <a:prstDash val="solid"/>
        </a:ln>
        <a:effectLst>
          <a:innerShdw blurRad="25400" dist="12700" dir="13500000">
            <a:srgbClr val="000000">
              <a:alpha val="45000"/>
            </a:srgbClr>
          </a:innerShdw>
        </a:effectLst>
        <a:scene3d>
          <a:camera prst="orthographicFront"/>
          <a:lightRig rig="threePt" dir="t">
            <a:rot lat="0" lon="0" rev="7500000"/>
          </a:lightRig>
        </a:scene3d>
        <a:sp3d/>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Font typeface="Wingdings" panose="05000000000000000000" pitchFamily="2" charset="2"/>
            <a:buChar char="ü"/>
          </a:pPr>
          <a:r>
            <a:rPr lang="en-US" sz="2400" kern="1200" dirty="0"/>
            <a:t>Widow / Widower’s Pension</a:t>
          </a:r>
          <a:endParaRPr lang="en-IN" sz="2400" kern="1200" dirty="0"/>
        </a:p>
        <a:p>
          <a:pPr marL="228600" lvl="1" indent="-228600" algn="l" defTabSz="1066800">
            <a:lnSpc>
              <a:spcPct val="90000"/>
            </a:lnSpc>
            <a:spcBef>
              <a:spcPct val="0"/>
            </a:spcBef>
            <a:spcAft>
              <a:spcPct val="15000"/>
            </a:spcAft>
            <a:buFont typeface="Wingdings" panose="05000000000000000000" pitchFamily="2" charset="2"/>
            <a:buChar char="ü"/>
          </a:pPr>
          <a:r>
            <a:rPr lang="en-US" sz="2400" kern="1200" dirty="0"/>
            <a:t>Children Pension </a:t>
          </a:r>
        </a:p>
        <a:p>
          <a:pPr marL="228600" lvl="1" indent="-228600" algn="l" defTabSz="1066800">
            <a:lnSpc>
              <a:spcPct val="90000"/>
            </a:lnSpc>
            <a:spcBef>
              <a:spcPct val="0"/>
            </a:spcBef>
            <a:spcAft>
              <a:spcPct val="15000"/>
            </a:spcAft>
            <a:buFont typeface="Wingdings" panose="05000000000000000000" pitchFamily="2" charset="2"/>
            <a:buChar char="ü"/>
          </a:pPr>
          <a:r>
            <a:rPr lang="en-US" sz="2400" kern="1200" dirty="0"/>
            <a:t>Orphan Pension</a:t>
          </a:r>
        </a:p>
      </dsp:txBody>
      <dsp:txXfrm>
        <a:off x="5630068" y="1575990"/>
        <a:ext cx="3971131" cy="15759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88DF1-A5B5-4FC6-A506-5C142B7FA970}">
      <dsp:nvSpPr>
        <dsp:cNvPr id="0" name=""/>
        <dsp:cNvSpPr/>
      </dsp:nvSpPr>
      <dsp:spPr>
        <a:xfrm>
          <a:off x="503129" y="284300"/>
          <a:ext cx="1916191" cy="114971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Garamond" panose="02020404030301010803" pitchFamily="18" charset="0"/>
            </a:rPr>
            <a:t>Introduced vide GSR 748(E) dated 16.11.1995 </a:t>
          </a:r>
          <a:endParaRPr lang="en-IN" sz="1800" kern="1200" dirty="0"/>
        </a:p>
      </dsp:txBody>
      <dsp:txXfrm>
        <a:off x="536803" y="317974"/>
        <a:ext cx="1848843" cy="1082367"/>
      </dsp:txXfrm>
    </dsp:sp>
    <dsp:sp modelId="{83199736-2F11-4375-93CC-95DC74113710}">
      <dsp:nvSpPr>
        <dsp:cNvPr id="0" name=""/>
        <dsp:cNvSpPr/>
      </dsp:nvSpPr>
      <dsp:spPr>
        <a:xfrm>
          <a:off x="2545275" y="621550"/>
          <a:ext cx="303435" cy="47521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N" sz="2100" kern="1200"/>
        </a:p>
      </dsp:txBody>
      <dsp:txXfrm>
        <a:off x="2545275" y="716593"/>
        <a:ext cx="212405" cy="285129"/>
      </dsp:txXfrm>
    </dsp:sp>
    <dsp:sp modelId="{897F5819-CAFB-4177-A52A-72865E759791}">
      <dsp:nvSpPr>
        <dsp:cNvPr id="0" name=""/>
        <dsp:cNvSpPr/>
      </dsp:nvSpPr>
      <dsp:spPr>
        <a:xfrm>
          <a:off x="2991840" y="284300"/>
          <a:ext cx="1916191" cy="114971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spc="-5">
              <a:latin typeface="Garamond" panose="02020404030301010803" pitchFamily="18" charset="0"/>
              <a:cs typeface="Trebuchet MS"/>
            </a:rPr>
            <a:t>Organization /Unions/Associations objected the implementation </a:t>
          </a:r>
          <a:r>
            <a:rPr lang="en-US" sz="1800" kern="1200">
              <a:latin typeface="Garamond" panose="02020404030301010803" pitchFamily="18" charset="0"/>
              <a:cs typeface="Trebuchet MS"/>
            </a:rPr>
            <a:t>of </a:t>
          </a:r>
          <a:r>
            <a:rPr lang="en-US" sz="1800" kern="1200" spc="-5">
              <a:latin typeface="Garamond" panose="02020404030301010803" pitchFamily="18" charset="0"/>
              <a:cs typeface="Trebuchet MS"/>
            </a:rPr>
            <a:t>EPS-95</a:t>
          </a:r>
          <a:endParaRPr lang="en-IN" sz="1800" kern="1200" dirty="0"/>
        </a:p>
      </dsp:txBody>
      <dsp:txXfrm>
        <a:off x="3025514" y="317974"/>
        <a:ext cx="1848843" cy="1082367"/>
      </dsp:txXfrm>
    </dsp:sp>
    <dsp:sp modelId="{D831CC5A-594E-4E59-A203-E137110EA070}">
      <dsp:nvSpPr>
        <dsp:cNvPr id="0" name=""/>
        <dsp:cNvSpPr/>
      </dsp:nvSpPr>
      <dsp:spPr>
        <a:xfrm rot="27940">
          <a:off x="5044140" y="631776"/>
          <a:ext cx="327921" cy="47521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N" sz="2100" kern="1200"/>
        </a:p>
      </dsp:txBody>
      <dsp:txXfrm>
        <a:off x="5044142" y="726419"/>
        <a:ext cx="229545" cy="285129"/>
      </dsp:txXfrm>
    </dsp:sp>
    <dsp:sp modelId="{A87E1F5D-119E-4C05-8154-C40225812F46}">
      <dsp:nvSpPr>
        <dsp:cNvPr id="0" name=""/>
        <dsp:cNvSpPr/>
      </dsp:nvSpPr>
      <dsp:spPr>
        <a:xfrm>
          <a:off x="5526732" y="304903"/>
          <a:ext cx="1916191" cy="114971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spc="-5">
              <a:latin typeface="Garamond" panose="02020404030301010803" pitchFamily="18" charset="0"/>
              <a:cs typeface="Trebuchet MS"/>
            </a:rPr>
            <a:t>Court cases </a:t>
          </a:r>
          <a:r>
            <a:rPr lang="en-US" sz="1800" kern="1200" spc="-10">
              <a:latin typeface="Garamond" panose="02020404030301010803" pitchFamily="18" charset="0"/>
              <a:cs typeface="Trebuchet MS"/>
            </a:rPr>
            <a:t>filed in different HC</a:t>
          </a:r>
          <a:r>
            <a:rPr lang="en-US" sz="1800" kern="1200" spc="-5">
              <a:latin typeface="Garamond" panose="02020404030301010803" pitchFamily="18" charset="0"/>
              <a:cs typeface="Trebuchet MS"/>
            </a:rPr>
            <a:t>s  </a:t>
          </a:r>
          <a:r>
            <a:rPr lang="en-US" sz="1800" kern="1200">
              <a:latin typeface="Garamond" panose="02020404030301010803" pitchFamily="18" charset="0"/>
              <a:cs typeface="Trebuchet MS"/>
            </a:rPr>
            <a:t>and </a:t>
          </a:r>
          <a:r>
            <a:rPr lang="en-US" sz="1800" kern="1200" spc="-5">
              <a:latin typeface="Garamond" panose="02020404030301010803" pitchFamily="18" charset="0"/>
              <a:cs typeface="Trebuchet MS"/>
            </a:rPr>
            <a:t>stay </a:t>
          </a:r>
          <a:r>
            <a:rPr lang="en-US" sz="1800" kern="1200">
              <a:latin typeface="Garamond" panose="02020404030301010803" pitchFamily="18" charset="0"/>
              <a:cs typeface="Trebuchet MS"/>
            </a:rPr>
            <a:t>orders </a:t>
          </a:r>
          <a:r>
            <a:rPr lang="en-US" sz="1800" kern="1200" spc="-5">
              <a:latin typeface="Garamond" panose="02020404030301010803" pitchFamily="18" charset="0"/>
              <a:cs typeface="Trebuchet MS"/>
            </a:rPr>
            <a:t>were issued.</a:t>
          </a:r>
          <a:endParaRPr lang="en-IN" sz="1800" kern="1200" dirty="0"/>
        </a:p>
      </dsp:txBody>
      <dsp:txXfrm>
        <a:off x="5560406" y="338577"/>
        <a:ext cx="1848843" cy="1082367"/>
      </dsp:txXfrm>
    </dsp:sp>
    <dsp:sp modelId="{C1197D6E-0C8B-4C01-A230-7CED35206793}">
      <dsp:nvSpPr>
        <dsp:cNvPr id="0" name=""/>
        <dsp:cNvSpPr/>
      </dsp:nvSpPr>
      <dsp:spPr>
        <a:xfrm rot="21571957">
          <a:off x="7577000" y="631926"/>
          <a:ext cx="323026" cy="47521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N" sz="2100" kern="1200"/>
        </a:p>
      </dsp:txBody>
      <dsp:txXfrm>
        <a:off x="7577002" y="727364"/>
        <a:ext cx="226118" cy="285129"/>
      </dsp:txXfrm>
    </dsp:sp>
    <dsp:sp modelId="{14478888-F44B-4D30-8374-AEC340AC6494}">
      <dsp:nvSpPr>
        <dsp:cNvPr id="0" name=""/>
        <dsp:cNvSpPr/>
      </dsp:nvSpPr>
      <dsp:spPr>
        <a:xfrm>
          <a:off x="8052387" y="284300"/>
          <a:ext cx="1916191" cy="114971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spc="-5">
              <a:latin typeface="Garamond" panose="02020404030301010803" pitchFamily="18" charset="0"/>
              <a:cs typeface="Trebuchet MS"/>
            </a:rPr>
            <a:t>Application </a:t>
          </a:r>
          <a:r>
            <a:rPr lang="en-US" sz="1800" kern="1200" spc="85">
              <a:latin typeface="Garamond" panose="02020404030301010803" pitchFamily="18" charset="0"/>
              <a:cs typeface="Trebuchet MS"/>
            </a:rPr>
            <a:t> </a:t>
          </a:r>
          <a:r>
            <a:rPr lang="en-US" sz="1800" kern="1200">
              <a:latin typeface="Garamond" panose="02020404030301010803" pitchFamily="18" charset="0"/>
              <a:cs typeface="Trebuchet MS"/>
            </a:rPr>
            <a:t>for </a:t>
          </a:r>
          <a:r>
            <a:rPr lang="en-US" sz="1800" kern="1200" spc="65">
              <a:latin typeface="Garamond" panose="02020404030301010803" pitchFamily="18" charset="0"/>
              <a:cs typeface="Trebuchet MS"/>
            </a:rPr>
            <a:t> </a:t>
          </a:r>
          <a:r>
            <a:rPr lang="en-US" sz="1800" kern="1200" spc="-5">
              <a:latin typeface="Garamond" panose="02020404030301010803" pitchFamily="18" charset="0"/>
              <a:cs typeface="Trebuchet MS"/>
            </a:rPr>
            <a:t>exemption </a:t>
          </a:r>
          <a:r>
            <a:rPr lang="en-US" sz="1800" kern="1200" spc="85">
              <a:latin typeface="Garamond" panose="02020404030301010803" pitchFamily="18" charset="0"/>
              <a:cs typeface="Trebuchet MS"/>
            </a:rPr>
            <a:t> </a:t>
          </a:r>
          <a:r>
            <a:rPr lang="en-US" sz="1800" kern="1200" spc="-5">
              <a:latin typeface="Garamond" panose="02020404030301010803" pitchFamily="18" charset="0"/>
              <a:cs typeface="Trebuchet MS"/>
            </a:rPr>
            <a:t>from </a:t>
          </a:r>
          <a:r>
            <a:rPr lang="en-US" sz="1800" kern="1200" spc="80">
              <a:latin typeface="Garamond" panose="02020404030301010803" pitchFamily="18" charset="0"/>
              <a:cs typeface="Trebuchet MS"/>
            </a:rPr>
            <a:t> </a:t>
          </a:r>
          <a:r>
            <a:rPr lang="en-US" sz="1800" kern="1200" spc="-5">
              <a:latin typeface="Garamond" panose="02020404030301010803" pitchFamily="18" charset="0"/>
              <a:cs typeface="Trebuchet MS"/>
            </a:rPr>
            <a:t>EPS-95 </a:t>
          </a:r>
          <a:r>
            <a:rPr lang="en-US" sz="1800" kern="1200" spc="80">
              <a:latin typeface="Garamond" panose="02020404030301010803" pitchFamily="18" charset="0"/>
              <a:cs typeface="Trebuchet MS"/>
            </a:rPr>
            <a:t> </a:t>
          </a:r>
          <a:r>
            <a:rPr lang="en-US" sz="1800" kern="1200" spc="-10">
              <a:latin typeface="Garamond" panose="02020404030301010803" pitchFamily="18" charset="0"/>
              <a:cs typeface="Trebuchet MS"/>
            </a:rPr>
            <a:t>was </a:t>
          </a:r>
          <a:r>
            <a:rPr lang="en-US" sz="1800" kern="1200" spc="80">
              <a:latin typeface="Garamond" panose="02020404030301010803" pitchFamily="18" charset="0"/>
              <a:cs typeface="Trebuchet MS"/>
            </a:rPr>
            <a:t> </a:t>
          </a:r>
          <a:r>
            <a:rPr lang="en-US" sz="1800" kern="1200" spc="-10">
              <a:latin typeface="Garamond" panose="02020404030301010803" pitchFamily="18" charset="0"/>
              <a:cs typeface="Trebuchet MS"/>
            </a:rPr>
            <a:t>filed</a:t>
          </a:r>
          <a:r>
            <a:rPr lang="en-US" sz="1800" kern="1200">
              <a:latin typeface="Garamond" panose="02020404030301010803" pitchFamily="18" charset="0"/>
              <a:cs typeface="Trebuchet MS"/>
            </a:rPr>
            <a:t> </a:t>
          </a:r>
          <a:r>
            <a:rPr lang="en-US" sz="1800" kern="1200" spc="-5">
              <a:latin typeface="Garamond" panose="02020404030301010803" pitchFamily="18" charset="0"/>
              <a:cs typeface="Trebuchet MS"/>
            </a:rPr>
            <a:t>with the EPFO </a:t>
          </a:r>
          <a:endParaRPr lang="en-IN" sz="1800" kern="1200" dirty="0"/>
        </a:p>
      </dsp:txBody>
      <dsp:txXfrm>
        <a:off x="8086061" y="317974"/>
        <a:ext cx="1848843" cy="1082367"/>
      </dsp:txXfrm>
    </dsp:sp>
    <dsp:sp modelId="{5D72B7BC-C3F6-40AE-BF5C-305A4F14CFBB}">
      <dsp:nvSpPr>
        <dsp:cNvPr id="0" name=""/>
        <dsp:cNvSpPr/>
      </dsp:nvSpPr>
      <dsp:spPr>
        <a:xfrm rot="5562501">
          <a:off x="8762361" y="1568149"/>
          <a:ext cx="406686" cy="47521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N" sz="2100" kern="1200"/>
        </a:p>
      </dsp:txBody>
      <dsp:txXfrm rot="-5400000">
        <a:off x="8826023" y="1602481"/>
        <a:ext cx="285129" cy="284680"/>
      </dsp:txXfrm>
    </dsp:sp>
    <dsp:sp modelId="{6405C7D1-D928-4BEE-9C10-CB4229D8594A}">
      <dsp:nvSpPr>
        <dsp:cNvPr id="0" name=""/>
        <dsp:cNvSpPr/>
      </dsp:nvSpPr>
      <dsp:spPr>
        <a:xfrm>
          <a:off x="7871096" y="2200492"/>
          <a:ext cx="2097482" cy="114971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Garamond" panose="02020404030301010803" pitchFamily="18" charset="0"/>
              <a:cs typeface="Trebuchet MS"/>
            </a:rPr>
            <a:t>SC on 11.11.2003 upheld the  validity of scheme </a:t>
          </a:r>
          <a:r>
            <a:rPr lang="en-US" sz="1400" kern="1200">
              <a:latin typeface="Garamond" panose="02020404030301010803" pitchFamily="18" charset="0"/>
              <a:cs typeface="Trebuchet MS"/>
            </a:rPr>
            <a:t>(OTIS Elevators Employees Union Vs Union of India).</a:t>
          </a:r>
          <a:endParaRPr lang="en-IN" sz="1600" kern="1200" dirty="0"/>
        </a:p>
      </dsp:txBody>
      <dsp:txXfrm>
        <a:off x="7904770" y="2234166"/>
        <a:ext cx="2030134" cy="1082367"/>
      </dsp:txXfrm>
    </dsp:sp>
    <dsp:sp modelId="{D64C3B66-117D-489A-B132-B0218CD319DA}">
      <dsp:nvSpPr>
        <dsp:cNvPr id="0" name=""/>
        <dsp:cNvSpPr/>
      </dsp:nvSpPr>
      <dsp:spPr>
        <a:xfrm rot="10800000">
          <a:off x="7296239" y="2537742"/>
          <a:ext cx="406232" cy="475215"/>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N" sz="2100" kern="1200"/>
        </a:p>
      </dsp:txBody>
      <dsp:txXfrm rot="10800000">
        <a:off x="7418109" y="2632785"/>
        <a:ext cx="284362" cy="285129"/>
      </dsp:txXfrm>
    </dsp:sp>
    <dsp:sp modelId="{14D65F33-6900-4472-AAC4-A0760C7B3B7D}">
      <dsp:nvSpPr>
        <dsp:cNvPr id="0" name=""/>
        <dsp:cNvSpPr/>
      </dsp:nvSpPr>
      <dsp:spPr>
        <a:xfrm>
          <a:off x="5188428" y="2200492"/>
          <a:ext cx="1916191" cy="114971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Garamond" panose="02020404030301010803" pitchFamily="18" charset="0"/>
              <a:cs typeface="Trebuchet MS"/>
            </a:rPr>
            <a:t>EPFO issued circular in Feb. 2004 for implementation of EPS-95 Scheme </a:t>
          </a:r>
          <a:endParaRPr lang="en-IN" sz="1800" kern="1200" dirty="0"/>
        </a:p>
      </dsp:txBody>
      <dsp:txXfrm>
        <a:off x="5222102" y="2234166"/>
        <a:ext cx="1848843" cy="1082367"/>
      </dsp:txXfrm>
    </dsp:sp>
    <dsp:sp modelId="{95BFFFD0-7ABF-4F72-B13D-F0C102AA353E}">
      <dsp:nvSpPr>
        <dsp:cNvPr id="0" name=""/>
        <dsp:cNvSpPr/>
      </dsp:nvSpPr>
      <dsp:spPr>
        <a:xfrm rot="10800000">
          <a:off x="4613570" y="2537742"/>
          <a:ext cx="406232" cy="47521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IN" sz="2100" kern="1200"/>
        </a:p>
      </dsp:txBody>
      <dsp:txXfrm rot="10800000">
        <a:off x="4735440" y="2632785"/>
        <a:ext cx="284362" cy="285129"/>
      </dsp:txXfrm>
    </dsp:sp>
    <dsp:sp modelId="{E8F21B71-F8A3-49D0-B768-AD47A52E5B5C}">
      <dsp:nvSpPr>
        <dsp:cNvPr id="0" name=""/>
        <dsp:cNvSpPr/>
      </dsp:nvSpPr>
      <dsp:spPr>
        <a:xfrm>
          <a:off x="2505760" y="2200492"/>
          <a:ext cx="1916191" cy="114971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Garamond" panose="02020404030301010803" pitchFamily="18" charset="0"/>
              <a:cs typeface="Trebuchet MS"/>
            </a:rPr>
            <a:t>EPS-95 scheme was finally implemented across organization in the  country</a:t>
          </a:r>
          <a:endParaRPr lang="en-IN" sz="1800" kern="1200" dirty="0"/>
        </a:p>
      </dsp:txBody>
      <dsp:txXfrm>
        <a:off x="2539434" y="2234166"/>
        <a:ext cx="1848843" cy="10823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497A4-7E8F-4EC2-81D5-B18A2232E707}">
      <dsp:nvSpPr>
        <dsp:cNvPr id="0" name=""/>
        <dsp:cNvSpPr/>
      </dsp:nvSpPr>
      <dsp:spPr>
        <a:xfrm>
          <a:off x="779318" y="0"/>
          <a:ext cx="8832271" cy="4876799"/>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D8EDE-E9B8-40AF-8087-09388F223060}">
      <dsp:nvSpPr>
        <dsp:cNvPr id="0" name=""/>
        <dsp:cNvSpPr/>
      </dsp:nvSpPr>
      <dsp:spPr>
        <a:xfrm>
          <a:off x="3551" y="1265383"/>
          <a:ext cx="2307512" cy="2346032"/>
        </a:xfrm>
        <a:prstGeom prst="roundRect">
          <a:avLst/>
        </a:prstGeom>
        <a:solidFill>
          <a:schemeClr val="accent3">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622300">
            <a:lnSpc>
              <a:spcPct val="90000"/>
            </a:lnSpc>
            <a:spcBef>
              <a:spcPct val="0"/>
            </a:spcBef>
            <a:spcAft>
              <a:spcPct val="35000"/>
            </a:spcAft>
            <a:buNone/>
          </a:pPr>
          <a:r>
            <a:rPr lang="en-IN" sz="2000" b="1" kern="1200" dirty="0">
              <a:latin typeface="Garamond" panose="02020404030301010803" pitchFamily="18" charset="0"/>
            </a:rPr>
            <a:t>1996</a:t>
          </a:r>
          <a:r>
            <a:rPr lang="en-IN" sz="2400" b="1" kern="1200" dirty="0">
              <a:latin typeface="Garamond" panose="02020404030301010803" pitchFamily="18" charset="0"/>
            </a:rPr>
            <a:t> </a:t>
          </a:r>
        </a:p>
        <a:p>
          <a:pPr marL="0" lvl="0" indent="0" algn="l" defTabSz="622300">
            <a:lnSpc>
              <a:spcPct val="90000"/>
            </a:lnSpc>
            <a:spcBef>
              <a:spcPct val="0"/>
            </a:spcBef>
            <a:spcAft>
              <a:spcPct val="35000"/>
            </a:spcAft>
            <a:buNone/>
          </a:pPr>
          <a:r>
            <a:rPr lang="en-IN" sz="1200" b="1" kern="1200" dirty="0">
              <a:latin typeface="Garamond" panose="02020404030301010803" pitchFamily="18" charset="0"/>
            </a:rPr>
            <a:t>[GSR 134 dated 28.02.1996]</a:t>
          </a:r>
          <a:endParaRPr lang="en-IN" sz="1600" kern="1200" dirty="0">
            <a:latin typeface="Garamond" panose="02020404030301010803" pitchFamily="18" charset="0"/>
          </a:endParaRPr>
        </a:p>
        <a:p>
          <a:pPr marL="0" lvl="0" indent="0" algn="l" defTabSz="622300">
            <a:lnSpc>
              <a:spcPct val="90000"/>
            </a:lnSpc>
            <a:spcBef>
              <a:spcPct val="0"/>
            </a:spcBef>
            <a:spcAft>
              <a:spcPct val="35000"/>
            </a:spcAft>
            <a:buNone/>
          </a:pPr>
          <a:r>
            <a:rPr lang="en-US" sz="1400" kern="1200" dirty="0">
              <a:latin typeface="Garamond" panose="02020404030301010803" pitchFamily="18" charset="0"/>
            </a:rPr>
            <a:t>Introduced Options for:</a:t>
          </a:r>
          <a:endParaRPr lang="en-IN" sz="1400" kern="1200" dirty="0"/>
        </a:p>
        <a:p>
          <a:pPr marL="0" lvl="1" indent="0" algn="l" defTabSz="179388">
            <a:lnSpc>
              <a:spcPct val="90000"/>
            </a:lnSpc>
            <a:spcBef>
              <a:spcPct val="0"/>
            </a:spcBef>
            <a:spcAft>
              <a:spcPct val="15000"/>
            </a:spcAft>
            <a:buChar char="•"/>
          </a:pPr>
          <a:r>
            <a:rPr lang="en-IN" sz="1100" kern="1200" dirty="0">
              <a:latin typeface="Garamond" panose="02020404030301010803" pitchFamily="18" charset="0"/>
            </a:rPr>
            <a:t>	Contribution on higher wages exceeding the statutory limit (</a:t>
          </a:r>
          <a:r>
            <a:rPr lang="en-IN" sz="1100" b="1" kern="1200" dirty="0">
              <a:latin typeface="Garamond" panose="02020404030301010803" pitchFamily="18" charset="0"/>
            </a:rPr>
            <a:t>Para – 11</a:t>
          </a:r>
          <a:r>
            <a:rPr lang="en-IN" sz="1100" kern="1200" dirty="0">
              <a:latin typeface="Garamond" panose="02020404030301010803" pitchFamily="18" charset="0"/>
            </a:rPr>
            <a:t>)</a:t>
          </a:r>
          <a:endParaRPr lang="en-IN" sz="1100" kern="1200" dirty="0"/>
        </a:p>
        <a:p>
          <a:pPr marL="0" lvl="1" indent="0" algn="l" defTabSz="179388">
            <a:lnSpc>
              <a:spcPct val="90000"/>
            </a:lnSpc>
            <a:spcBef>
              <a:spcPct val="0"/>
            </a:spcBef>
            <a:spcAft>
              <a:spcPct val="15000"/>
            </a:spcAft>
            <a:buChar char="•"/>
          </a:pPr>
          <a:r>
            <a:rPr lang="en-IN" sz="1100" kern="1200" dirty="0">
              <a:latin typeface="Garamond" panose="02020404030301010803" pitchFamily="18" charset="0"/>
            </a:rPr>
            <a:t>	Commutation (</a:t>
          </a:r>
          <a:r>
            <a:rPr lang="en-IN" sz="1100" b="1" kern="1200" dirty="0">
              <a:latin typeface="Garamond" panose="02020404030301010803" pitchFamily="18" charset="0"/>
            </a:rPr>
            <a:t>Para 12 A</a:t>
          </a:r>
          <a:endParaRPr lang="en-IN" sz="1100" kern="1200" dirty="0">
            <a:latin typeface="Garamond" panose="02020404030301010803" pitchFamily="18" charset="0"/>
          </a:endParaRPr>
        </a:p>
        <a:p>
          <a:pPr marL="0" lvl="1" indent="0" algn="l" defTabSz="179388">
            <a:lnSpc>
              <a:spcPct val="90000"/>
            </a:lnSpc>
            <a:spcBef>
              <a:spcPct val="0"/>
            </a:spcBef>
            <a:spcAft>
              <a:spcPct val="15000"/>
            </a:spcAft>
            <a:buChar char="•"/>
          </a:pPr>
          <a:r>
            <a:rPr lang="en-IN" sz="1100" kern="1200" dirty="0">
              <a:latin typeface="Garamond" panose="02020404030301010803" pitchFamily="18" charset="0"/>
            </a:rPr>
            <a:t>	Return of Capital (</a:t>
          </a:r>
          <a:r>
            <a:rPr lang="en-IN" sz="1100" b="1" kern="1200" dirty="0">
              <a:latin typeface="Garamond" panose="02020404030301010803" pitchFamily="18" charset="0"/>
            </a:rPr>
            <a:t>Para 13</a:t>
          </a:r>
          <a:r>
            <a:rPr lang="en-IN" sz="1100" kern="1200" dirty="0">
              <a:latin typeface="Garamond" panose="02020404030301010803" pitchFamily="18" charset="0"/>
            </a:rPr>
            <a:t>)</a:t>
          </a:r>
        </a:p>
      </dsp:txBody>
      <dsp:txXfrm>
        <a:off x="116194" y="1378026"/>
        <a:ext cx="2082226" cy="2120746"/>
      </dsp:txXfrm>
    </dsp:sp>
    <dsp:sp modelId="{F06BD977-610B-4F73-B7E9-BB26AA63DF96}">
      <dsp:nvSpPr>
        <dsp:cNvPr id="0" name=""/>
        <dsp:cNvSpPr/>
      </dsp:nvSpPr>
      <dsp:spPr>
        <a:xfrm>
          <a:off x="2695649" y="1265383"/>
          <a:ext cx="2307512" cy="2346032"/>
        </a:xfrm>
        <a:prstGeom prst="roundRect">
          <a:avLst/>
        </a:prstGeom>
        <a:solidFill>
          <a:schemeClr val="accent3">
            <a:alpha val="90000"/>
            <a:hueOff val="0"/>
            <a:satOff val="0"/>
            <a:lumOff val="0"/>
            <a:alphaOff val="-13333"/>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2004 </a:t>
          </a:r>
        </a:p>
        <a:p>
          <a:pPr marL="0" lvl="0" indent="0" algn="l" defTabSz="889000">
            <a:lnSpc>
              <a:spcPct val="90000"/>
            </a:lnSpc>
            <a:spcBef>
              <a:spcPct val="0"/>
            </a:spcBef>
            <a:spcAft>
              <a:spcPct val="35000"/>
            </a:spcAft>
            <a:buNone/>
          </a:pPr>
          <a:r>
            <a:rPr lang="en-IN" sz="1200" b="1" kern="1200" dirty="0"/>
            <a:t>[EPFO circular No. Pen 4(38)/96/WB/59867 dated 01.12.2004]</a:t>
          </a:r>
        </a:p>
        <a:p>
          <a:pPr marL="57150" lvl="1" indent="-57150" algn="l" defTabSz="488950">
            <a:lnSpc>
              <a:spcPct val="90000"/>
            </a:lnSpc>
            <a:spcBef>
              <a:spcPct val="0"/>
            </a:spcBef>
            <a:spcAft>
              <a:spcPct val="15000"/>
            </a:spcAft>
            <a:buChar char="•"/>
          </a:pPr>
          <a:r>
            <a:rPr lang="en-IN" sz="1100" b="1" kern="1200" dirty="0"/>
            <a:t>Option to Contribute on Higher Wages</a:t>
          </a:r>
          <a:r>
            <a:rPr lang="en-IN" sz="1100" kern="1200" dirty="0"/>
            <a:t> </a:t>
          </a:r>
          <a:r>
            <a:rPr lang="en-IN" sz="1100" b="1" kern="1200" dirty="0"/>
            <a:t>was stopped.</a:t>
          </a:r>
          <a:endParaRPr lang="en-IN" sz="1100" kern="1200" dirty="0"/>
        </a:p>
        <a:p>
          <a:pPr marL="57150" lvl="1" indent="-57150" algn="l" defTabSz="488950">
            <a:lnSpc>
              <a:spcPct val="90000"/>
            </a:lnSpc>
            <a:spcBef>
              <a:spcPct val="0"/>
            </a:spcBef>
            <a:spcAft>
              <a:spcPct val="15000"/>
            </a:spcAft>
            <a:buChar char="•"/>
          </a:pPr>
          <a:r>
            <a:rPr lang="en-IN" sz="1100" b="0" kern="1200" dirty="0"/>
            <a:t> However, the members who were already contributing on higher wages before this notification were allowed to contribute on higher wages.</a:t>
          </a:r>
        </a:p>
      </dsp:txBody>
      <dsp:txXfrm>
        <a:off x="2808292" y="1378026"/>
        <a:ext cx="2082226" cy="2120746"/>
      </dsp:txXfrm>
    </dsp:sp>
    <dsp:sp modelId="{9CC05D32-0A46-4536-8ED0-5CC2252C8B8A}">
      <dsp:nvSpPr>
        <dsp:cNvPr id="0" name=""/>
        <dsp:cNvSpPr/>
      </dsp:nvSpPr>
      <dsp:spPr>
        <a:xfrm>
          <a:off x="5387746" y="1265383"/>
          <a:ext cx="2307512" cy="2346032"/>
        </a:xfrm>
        <a:prstGeom prst="roundRect">
          <a:avLst/>
        </a:prstGeom>
        <a:solidFill>
          <a:schemeClr val="accent3">
            <a:alpha val="90000"/>
            <a:hueOff val="0"/>
            <a:satOff val="0"/>
            <a:lumOff val="0"/>
            <a:alphaOff val="-26667"/>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latin typeface="Garamond" panose="02020404030301010803" pitchFamily="18" charset="0"/>
            </a:rPr>
            <a:t>2008</a:t>
          </a:r>
        </a:p>
        <a:p>
          <a:pPr marL="0" lvl="0" indent="0" algn="l" defTabSz="889000">
            <a:lnSpc>
              <a:spcPct val="90000"/>
            </a:lnSpc>
            <a:spcBef>
              <a:spcPct val="0"/>
            </a:spcBef>
            <a:spcAft>
              <a:spcPct val="35000"/>
            </a:spcAft>
            <a:buNone/>
          </a:pPr>
          <a:r>
            <a:rPr lang="en-US" sz="1200" b="1" kern="1200" dirty="0">
              <a:solidFill>
                <a:schemeClr val="bg1"/>
              </a:solidFill>
              <a:latin typeface="Garamond" panose="02020404030301010803" pitchFamily="18" charset="0"/>
            </a:rPr>
            <a:t>[GSR. 688(E) dated 26.09.2008]</a:t>
          </a:r>
          <a:endParaRPr lang="en-IN" sz="1200" b="1" kern="1200" dirty="0">
            <a:solidFill>
              <a:schemeClr val="bg1"/>
            </a:solidFill>
          </a:endParaRPr>
        </a:p>
        <a:p>
          <a:pPr marL="114300" lvl="1" indent="-114300" algn="l" defTabSz="533400">
            <a:lnSpc>
              <a:spcPct val="90000"/>
            </a:lnSpc>
            <a:spcBef>
              <a:spcPct val="0"/>
            </a:spcBef>
            <a:spcAft>
              <a:spcPct val="15000"/>
            </a:spcAft>
            <a:buChar char="•"/>
          </a:pPr>
          <a:r>
            <a:rPr lang="en-US" sz="1200" kern="1200" dirty="0">
              <a:solidFill>
                <a:schemeClr val="bg1"/>
              </a:solidFill>
              <a:latin typeface="Garamond" panose="02020404030301010803" pitchFamily="18" charset="0"/>
            </a:rPr>
            <a:t>The </a:t>
          </a:r>
          <a:r>
            <a:rPr lang="en-US" sz="1200" b="1" kern="1200" dirty="0">
              <a:solidFill>
                <a:schemeClr val="bg1"/>
              </a:solidFill>
              <a:latin typeface="Garamond" panose="02020404030301010803" pitchFamily="18" charset="0"/>
            </a:rPr>
            <a:t>Option for commutation</a:t>
          </a:r>
          <a:r>
            <a:rPr lang="en-US" sz="1200" kern="1200" dirty="0">
              <a:solidFill>
                <a:schemeClr val="bg1"/>
              </a:solidFill>
              <a:latin typeface="Garamond" panose="02020404030301010803" pitchFamily="18" charset="0"/>
            </a:rPr>
            <a:t> and </a:t>
          </a:r>
          <a:r>
            <a:rPr lang="en-US" sz="1200" b="1" kern="1200" dirty="0">
              <a:solidFill>
                <a:schemeClr val="bg1"/>
              </a:solidFill>
              <a:latin typeface="Garamond" panose="02020404030301010803" pitchFamily="18" charset="0"/>
            </a:rPr>
            <a:t>Option for Return of Capital </a:t>
          </a:r>
          <a:r>
            <a:rPr lang="en-US" sz="1200" kern="1200" dirty="0">
              <a:solidFill>
                <a:schemeClr val="bg1"/>
              </a:solidFill>
              <a:latin typeface="Garamond" panose="02020404030301010803" pitchFamily="18" charset="0"/>
            </a:rPr>
            <a:t>were </a:t>
          </a:r>
          <a:r>
            <a:rPr lang="en-US" sz="1200" b="1" kern="1200" dirty="0">
              <a:solidFill>
                <a:schemeClr val="bg1"/>
              </a:solidFill>
              <a:latin typeface="Garamond" panose="02020404030301010803" pitchFamily="18" charset="0"/>
            </a:rPr>
            <a:t>deleted</a:t>
          </a:r>
          <a:r>
            <a:rPr lang="en-US" sz="1200" kern="1200" dirty="0">
              <a:solidFill>
                <a:schemeClr val="bg1"/>
              </a:solidFill>
              <a:latin typeface="Garamond" panose="02020404030301010803" pitchFamily="18" charset="0"/>
            </a:rPr>
            <a:t> with effect from 26.09.2008</a:t>
          </a:r>
          <a:endParaRPr lang="en-IN" sz="1200" kern="1200" dirty="0">
            <a:solidFill>
              <a:schemeClr val="bg1"/>
            </a:solidFill>
          </a:endParaRPr>
        </a:p>
      </dsp:txBody>
      <dsp:txXfrm>
        <a:off x="5500389" y="1378026"/>
        <a:ext cx="2082226" cy="2120746"/>
      </dsp:txXfrm>
    </dsp:sp>
    <dsp:sp modelId="{91474CCE-37A7-475B-A626-CB156C51BBB8}">
      <dsp:nvSpPr>
        <dsp:cNvPr id="0" name=""/>
        <dsp:cNvSpPr/>
      </dsp:nvSpPr>
      <dsp:spPr>
        <a:xfrm>
          <a:off x="8079844" y="1209963"/>
          <a:ext cx="2307512" cy="2456872"/>
        </a:xfrm>
        <a:prstGeom prst="roundRect">
          <a:avLst/>
        </a:prstGeom>
        <a:solidFill>
          <a:schemeClr val="accent3">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latin typeface="Garamond" panose="02020404030301010803" pitchFamily="18" charset="0"/>
            </a:rPr>
            <a:t>2014</a:t>
          </a:r>
        </a:p>
        <a:p>
          <a:pPr marL="0" lvl="0" indent="0" algn="l" defTabSz="889000">
            <a:lnSpc>
              <a:spcPct val="90000"/>
            </a:lnSpc>
            <a:spcBef>
              <a:spcPct val="0"/>
            </a:spcBef>
            <a:spcAft>
              <a:spcPct val="35000"/>
            </a:spcAft>
            <a:buNone/>
          </a:pPr>
          <a:r>
            <a:rPr lang="en-IN" sz="1200" b="1" kern="1200" dirty="0">
              <a:latin typeface="Garamond" panose="02020404030301010803" pitchFamily="18" charset="0"/>
            </a:rPr>
            <a:t>[G.S.R. No.609 (E) dated 22.08.2014 </a:t>
          </a:r>
          <a:r>
            <a:rPr lang="en-IN" sz="1200" kern="1200" dirty="0">
              <a:latin typeface="Garamond" panose="02020404030301010803" pitchFamily="18" charset="0"/>
            </a:rPr>
            <a:t>and circulated vide EPFO circular No. </a:t>
          </a:r>
          <a:r>
            <a:rPr lang="en-IN" sz="1200" b="1" kern="1200" dirty="0" err="1">
              <a:latin typeface="Garamond" panose="02020404030301010803" pitchFamily="18" charset="0"/>
            </a:rPr>
            <a:t>Acturial</a:t>
          </a:r>
          <a:r>
            <a:rPr lang="en-IN" sz="1200" b="1" kern="1200" dirty="0">
              <a:latin typeface="Garamond" panose="02020404030301010803" pitchFamily="18" charset="0"/>
            </a:rPr>
            <a:t>/18(2)2008/</a:t>
          </a:r>
          <a:r>
            <a:rPr lang="en-IN" sz="1200" b="1" kern="1200" dirty="0" err="1">
              <a:latin typeface="Garamond" panose="02020404030301010803" pitchFamily="18" charset="0"/>
            </a:rPr>
            <a:t>Vol.III</a:t>
          </a:r>
          <a:r>
            <a:rPr lang="en-IN" sz="1200" b="1" kern="1200" dirty="0">
              <a:latin typeface="Garamond" panose="02020404030301010803" pitchFamily="18" charset="0"/>
            </a:rPr>
            <a:t>/7738 dated 29.08.2014 ]</a:t>
          </a:r>
          <a:endParaRPr lang="en-IN" sz="1200" b="1" kern="1200" dirty="0"/>
        </a:p>
        <a:p>
          <a:pPr marL="114300" lvl="1" indent="-114300" algn="l" defTabSz="533400">
            <a:lnSpc>
              <a:spcPct val="90000"/>
            </a:lnSpc>
            <a:spcBef>
              <a:spcPct val="0"/>
            </a:spcBef>
            <a:spcAft>
              <a:spcPct val="15000"/>
            </a:spcAft>
            <a:buChar char="•"/>
          </a:pPr>
          <a:r>
            <a:rPr lang="en-IN" sz="1200" b="1" kern="1200" dirty="0">
              <a:latin typeface="Garamond" panose="02020404030301010803" pitchFamily="18" charset="0"/>
            </a:rPr>
            <a:t>Omitted proviso to clause 11 (3) i.e. </a:t>
          </a:r>
          <a:r>
            <a:rPr lang="en-US" sz="1200" b="1" kern="1200" spc="-5" dirty="0">
              <a:solidFill>
                <a:schemeClr val="bg1"/>
              </a:solidFill>
              <a:latin typeface="Garamond" panose="02020404030301010803" pitchFamily="18" charset="0"/>
              <a:cs typeface="Trebuchet MS"/>
            </a:rPr>
            <a:t>option to contribute on actual</a:t>
          </a:r>
          <a:r>
            <a:rPr lang="en-US" sz="1200" b="1" kern="1200" spc="90" dirty="0">
              <a:solidFill>
                <a:schemeClr val="bg1"/>
              </a:solidFill>
              <a:latin typeface="Garamond" panose="02020404030301010803" pitchFamily="18" charset="0"/>
              <a:cs typeface="Trebuchet MS"/>
            </a:rPr>
            <a:t> </a:t>
          </a:r>
          <a:r>
            <a:rPr lang="en-US" sz="1200" b="1" kern="1200" spc="-5" dirty="0">
              <a:solidFill>
                <a:schemeClr val="bg1"/>
              </a:solidFill>
              <a:latin typeface="Garamond" panose="02020404030301010803" pitchFamily="18" charset="0"/>
              <a:cs typeface="Trebuchet MS"/>
            </a:rPr>
            <a:t>salary</a:t>
          </a:r>
          <a:endParaRPr lang="en-IN" sz="1200" b="1" kern="1200" dirty="0">
            <a:solidFill>
              <a:schemeClr val="bg1"/>
            </a:solidFill>
          </a:endParaRPr>
        </a:p>
      </dsp:txBody>
      <dsp:txXfrm>
        <a:off x="8192487" y="1322606"/>
        <a:ext cx="2082226" cy="22315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6D937-9BF6-4B10-96E3-42A87CE61FAA}">
      <dsp:nvSpPr>
        <dsp:cNvPr id="0" name=""/>
        <dsp:cNvSpPr/>
      </dsp:nvSpPr>
      <dsp:spPr>
        <a:xfrm>
          <a:off x="-5928095" y="-907755"/>
          <a:ext cx="7061766" cy="7061766"/>
        </a:xfrm>
        <a:prstGeom prst="blockArc">
          <a:avLst>
            <a:gd name="adj1" fmla="val 18900000"/>
            <a:gd name="adj2" fmla="val 2700000"/>
            <a:gd name="adj3" fmla="val 306"/>
          </a:avLst>
        </a:pr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B26470-E1D9-44BE-9102-7338D50704E3}">
      <dsp:nvSpPr>
        <dsp:cNvPr id="0" name=""/>
        <dsp:cNvSpPr/>
      </dsp:nvSpPr>
      <dsp:spPr>
        <a:xfrm>
          <a:off x="368024" y="238494"/>
          <a:ext cx="9851247" cy="47677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444" tIns="45720" rIns="45720" bIns="4572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IN" sz="1800" kern="1200" dirty="0">
              <a:solidFill>
                <a:schemeClr val="tx1"/>
              </a:solidFill>
              <a:latin typeface="Garamond" panose="02020404030301010803" pitchFamily="18" charset="0"/>
            </a:rPr>
            <a:t>Wage ceiling raised to </a:t>
          </a:r>
          <a:r>
            <a:rPr lang="en-US" sz="1800" kern="1200" spc="55" dirty="0">
              <a:solidFill>
                <a:schemeClr val="tx1"/>
              </a:solidFill>
              <a:latin typeface="Garamond" panose="02020404030301010803" pitchFamily="18" charset="0"/>
              <a:cs typeface="Trebuchet MS"/>
            </a:rPr>
            <a:t>₹ </a:t>
          </a:r>
          <a:r>
            <a:rPr lang="en-IN" sz="1800" kern="1200" dirty="0">
              <a:solidFill>
                <a:schemeClr val="tx1"/>
              </a:solidFill>
              <a:latin typeface="Garamond" panose="02020404030301010803" pitchFamily="18" charset="0"/>
            </a:rPr>
            <a:t>15000/-. New employees with salary above </a:t>
          </a:r>
          <a:r>
            <a:rPr lang="en-US" sz="1800" kern="1200" spc="55" dirty="0">
              <a:solidFill>
                <a:schemeClr val="tx1"/>
              </a:solidFill>
              <a:latin typeface="Garamond" panose="02020404030301010803" pitchFamily="18" charset="0"/>
              <a:cs typeface="Trebuchet MS"/>
            </a:rPr>
            <a:t>₹</a:t>
          </a:r>
          <a:r>
            <a:rPr lang="en-IN" sz="1800" kern="1200" dirty="0">
              <a:solidFill>
                <a:schemeClr val="tx1"/>
              </a:solidFill>
              <a:latin typeface="Garamond" panose="02020404030301010803" pitchFamily="18" charset="0"/>
            </a:rPr>
            <a:t> 15000/- not eligible for EPS-95</a:t>
          </a:r>
          <a:endParaRPr lang="en-IN" sz="1800" kern="1200" dirty="0"/>
        </a:p>
      </dsp:txBody>
      <dsp:txXfrm>
        <a:off x="368024" y="238494"/>
        <a:ext cx="9851247" cy="476779"/>
      </dsp:txXfrm>
    </dsp:sp>
    <dsp:sp modelId="{16BB3373-0C48-4424-9160-9E7D5DF9AF8C}">
      <dsp:nvSpPr>
        <dsp:cNvPr id="0" name=""/>
        <dsp:cNvSpPr/>
      </dsp:nvSpPr>
      <dsp:spPr>
        <a:xfrm>
          <a:off x="70037" y="178897"/>
          <a:ext cx="595974" cy="595974"/>
        </a:xfrm>
        <a:prstGeom prst="ellipse">
          <a:avLst/>
        </a:prstGeom>
        <a:solidFill>
          <a:schemeClr val="lt1">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DE245A-A5DE-42AD-A7B5-43C02A981CAF}">
      <dsp:nvSpPr>
        <dsp:cNvPr id="0" name=""/>
        <dsp:cNvSpPr/>
      </dsp:nvSpPr>
      <dsp:spPr>
        <a:xfrm>
          <a:off x="799791" y="954083"/>
          <a:ext cx="9419480" cy="476779"/>
        </a:xfrm>
        <a:prstGeom prst="rect">
          <a:avLst/>
        </a:prstGeom>
        <a:solidFill>
          <a:schemeClr val="accent2">
            <a:hueOff val="-211916"/>
            <a:satOff val="-1077"/>
            <a:lumOff val="-6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444"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spc="-5" dirty="0">
              <a:solidFill>
                <a:schemeClr val="tx1"/>
              </a:solidFill>
              <a:latin typeface="Garamond" panose="02020404030301010803" pitchFamily="18" charset="0"/>
              <a:cs typeface="Trebuchet MS"/>
            </a:rPr>
            <a:t>Pensionable salary on last 60 months average pay (earlier last 12 months)</a:t>
          </a:r>
          <a:endParaRPr lang="en-IN" sz="1800" kern="1200" dirty="0"/>
        </a:p>
      </dsp:txBody>
      <dsp:txXfrm>
        <a:off x="799791" y="954083"/>
        <a:ext cx="9419480" cy="476779"/>
      </dsp:txXfrm>
    </dsp:sp>
    <dsp:sp modelId="{1DE07E73-DC26-49A3-95A6-E010142E19A4}">
      <dsp:nvSpPr>
        <dsp:cNvPr id="0" name=""/>
        <dsp:cNvSpPr/>
      </dsp:nvSpPr>
      <dsp:spPr>
        <a:xfrm>
          <a:off x="501804" y="894486"/>
          <a:ext cx="595974" cy="595974"/>
        </a:xfrm>
        <a:prstGeom prst="ellipse">
          <a:avLst/>
        </a:prstGeom>
        <a:solidFill>
          <a:schemeClr val="lt1">
            <a:hueOff val="0"/>
            <a:satOff val="0"/>
            <a:lumOff val="0"/>
            <a:alphaOff val="0"/>
          </a:schemeClr>
        </a:solidFill>
        <a:ln w="15875" cap="flat" cmpd="sng" algn="ctr">
          <a:solidFill>
            <a:schemeClr val="accent2">
              <a:hueOff val="-211916"/>
              <a:satOff val="-1077"/>
              <a:lumOff val="-621"/>
              <a:alphaOff val="0"/>
            </a:schemeClr>
          </a:solidFill>
          <a:prstDash val="solid"/>
        </a:ln>
        <a:effectLst/>
      </dsp:spPr>
      <dsp:style>
        <a:lnRef idx="2">
          <a:scrgbClr r="0" g="0" b="0"/>
        </a:lnRef>
        <a:fillRef idx="1">
          <a:scrgbClr r="0" g="0" b="0"/>
        </a:fillRef>
        <a:effectRef idx="0">
          <a:scrgbClr r="0" g="0" b="0"/>
        </a:effectRef>
        <a:fontRef idx="minor"/>
      </dsp:style>
    </dsp:sp>
    <dsp:sp modelId="{23B1A01B-DF98-4510-AC00-23484DB56FB6}">
      <dsp:nvSpPr>
        <dsp:cNvPr id="0" name=""/>
        <dsp:cNvSpPr/>
      </dsp:nvSpPr>
      <dsp:spPr>
        <a:xfrm>
          <a:off x="1036397" y="1669148"/>
          <a:ext cx="9182874" cy="476779"/>
        </a:xfrm>
        <a:prstGeom prst="rect">
          <a:avLst/>
        </a:prstGeom>
        <a:solidFill>
          <a:schemeClr val="accent2">
            <a:hueOff val="-423832"/>
            <a:satOff val="-2154"/>
            <a:lumOff val="-124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444"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spc="-5" dirty="0">
              <a:solidFill>
                <a:schemeClr val="tx1"/>
              </a:solidFill>
              <a:latin typeface="Garamond" panose="02020404030301010803" pitchFamily="18" charset="0"/>
              <a:cs typeface="Trebuchet MS"/>
            </a:rPr>
            <a:t>Benefits determined on pro-rate basis for contribution periods of </a:t>
          </a:r>
          <a:r>
            <a:rPr lang="en-US" sz="1800" kern="1200" spc="55" dirty="0">
              <a:solidFill>
                <a:schemeClr val="tx1"/>
              </a:solidFill>
              <a:latin typeface="Garamond" panose="02020404030301010803" pitchFamily="18" charset="0"/>
              <a:cs typeface="Trebuchet MS"/>
            </a:rPr>
            <a:t>₹  </a:t>
          </a:r>
          <a:r>
            <a:rPr lang="en-US" sz="1800" kern="1200" spc="-5" dirty="0">
              <a:solidFill>
                <a:schemeClr val="tx1"/>
              </a:solidFill>
              <a:latin typeface="Garamond" panose="02020404030301010803" pitchFamily="18" charset="0"/>
              <a:cs typeface="Trebuchet MS"/>
            </a:rPr>
            <a:t>6500/- and </a:t>
          </a:r>
          <a:r>
            <a:rPr lang="en-US" sz="1800" kern="1200" spc="55" dirty="0">
              <a:solidFill>
                <a:schemeClr val="tx1"/>
              </a:solidFill>
              <a:latin typeface="Garamond" panose="02020404030301010803" pitchFamily="18" charset="0"/>
              <a:cs typeface="Trebuchet MS"/>
            </a:rPr>
            <a:t>₹ </a:t>
          </a:r>
          <a:r>
            <a:rPr lang="en-US" sz="1800" kern="1200" spc="-5" dirty="0">
              <a:solidFill>
                <a:schemeClr val="tx1"/>
              </a:solidFill>
              <a:latin typeface="Garamond" panose="02020404030301010803" pitchFamily="18" charset="0"/>
              <a:cs typeface="Trebuchet MS"/>
            </a:rPr>
            <a:t>15000/-.</a:t>
          </a:r>
          <a:endParaRPr lang="en-IN" sz="1800" kern="1200" dirty="0"/>
        </a:p>
      </dsp:txBody>
      <dsp:txXfrm>
        <a:off x="1036397" y="1669148"/>
        <a:ext cx="9182874" cy="476779"/>
      </dsp:txXfrm>
    </dsp:sp>
    <dsp:sp modelId="{EB762AA8-85F0-4541-B74B-BECF32A08EB5}">
      <dsp:nvSpPr>
        <dsp:cNvPr id="0" name=""/>
        <dsp:cNvSpPr/>
      </dsp:nvSpPr>
      <dsp:spPr>
        <a:xfrm>
          <a:off x="738410" y="1609551"/>
          <a:ext cx="595974" cy="595974"/>
        </a:xfrm>
        <a:prstGeom prst="ellipse">
          <a:avLst/>
        </a:prstGeom>
        <a:solidFill>
          <a:schemeClr val="lt1">
            <a:hueOff val="0"/>
            <a:satOff val="0"/>
            <a:lumOff val="0"/>
            <a:alphaOff val="0"/>
          </a:schemeClr>
        </a:solidFill>
        <a:ln w="15875" cap="flat" cmpd="sng" algn="ctr">
          <a:solidFill>
            <a:schemeClr val="accent2">
              <a:hueOff val="-423832"/>
              <a:satOff val="-2154"/>
              <a:lumOff val="-1242"/>
              <a:alphaOff val="0"/>
            </a:schemeClr>
          </a:solidFill>
          <a:prstDash val="solid"/>
        </a:ln>
        <a:effectLst/>
      </dsp:spPr>
      <dsp:style>
        <a:lnRef idx="2">
          <a:scrgbClr r="0" g="0" b="0"/>
        </a:lnRef>
        <a:fillRef idx="1">
          <a:scrgbClr r="0" g="0" b="0"/>
        </a:fillRef>
        <a:effectRef idx="0">
          <a:scrgbClr r="0" g="0" b="0"/>
        </a:effectRef>
        <a:fontRef idx="minor"/>
      </dsp:style>
    </dsp:sp>
    <dsp:sp modelId="{FADC881D-A535-4087-B054-4A5A00E403F2}">
      <dsp:nvSpPr>
        <dsp:cNvPr id="0" name=""/>
        <dsp:cNvSpPr/>
      </dsp:nvSpPr>
      <dsp:spPr>
        <a:xfrm>
          <a:off x="1111943" y="2384737"/>
          <a:ext cx="9107328" cy="476779"/>
        </a:xfrm>
        <a:prstGeom prst="rect">
          <a:avLst/>
        </a:prstGeom>
        <a:solidFill>
          <a:schemeClr val="accent2">
            <a:hueOff val="-635748"/>
            <a:satOff val="-3231"/>
            <a:lumOff val="-186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444" tIns="45720" rIns="45720" bIns="4572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kern="1200" spc="-10" dirty="0">
              <a:solidFill>
                <a:schemeClr val="tx1"/>
              </a:solidFill>
              <a:latin typeface="Garamond" panose="02020404030301010803" pitchFamily="18" charset="0"/>
              <a:cs typeface="Trebuchet MS"/>
            </a:rPr>
            <a:t>Pensionable </a:t>
          </a:r>
          <a:r>
            <a:rPr lang="en-US" sz="1800" kern="1200" spc="-5" dirty="0">
              <a:solidFill>
                <a:schemeClr val="tx1"/>
              </a:solidFill>
              <a:latin typeface="Garamond" panose="02020404030301010803" pitchFamily="18" charset="0"/>
              <a:cs typeface="Trebuchet MS"/>
            </a:rPr>
            <a:t>Salary computed on proportionate basis in 2 </a:t>
          </a:r>
          <a:r>
            <a:rPr lang="en-US" sz="1800" kern="1200" spc="-10" dirty="0">
              <a:solidFill>
                <a:schemeClr val="tx1"/>
              </a:solidFill>
              <a:latin typeface="Garamond" panose="02020404030301010803" pitchFamily="18" charset="0"/>
              <a:cs typeface="Trebuchet MS"/>
            </a:rPr>
            <a:t>parts </a:t>
          </a:r>
          <a:r>
            <a:rPr lang="en-US" sz="1800" kern="1200" spc="-5" dirty="0">
              <a:solidFill>
                <a:schemeClr val="tx1"/>
              </a:solidFill>
              <a:latin typeface="Garamond" panose="02020404030301010803" pitchFamily="18" charset="0"/>
              <a:cs typeface="Trebuchet MS"/>
            </a:rPr>
            <a:t>– i.e. upto  31.08.2014 on </a:t>
          </a:r>
          <a:r>
            <a:rPr lang="en-US" sz="1800" kern="1200" spc="5" dirty="0">
              <a:solidFill>
                <a:schemeClr val="tx1"/>
              </a:solidFill>
              <a:latin typeface="Garamond" panose="02020404030301010803" pitchFamily="18" charset="0"/>
              <a:cs typeface="Trebuchet MS"/>
            </a:rPr>
            <a:t>₹6500/- </a:t>
          </a:r>
          <a:r>
            <a:rPr lang="en-US" sz="1800" kern="1200" spc="-5" dirty="0">
              <a:solidFill>
                <a:schemeClr val="tx1"/>
              </a:solidFill>
              <a:latin typeface="Garamond" panose="02020404030301010803" pitchFamily="18" charset="0"/>
              <a:cs typeface="Trebuchet MS"/>
            </a:rPr>
            <a:t>and </a:t>
          </a:r>
          <a:r>
            <a:rPr lang="en-US" sz="1800" kern="1200" spc="-120" dirty="0">
              <a:solidFill>
                <a:schemeClr val="tx1"/>
              </a:solidFill>
              <a:latin typeface="Garamond" panose="02020404030301010803" pitchFamily="18" charset="0"/>
              <a:cs typeface="Trebuchet MS"/>
            </a:rPr>
            <a:t>w.e.f.  </a:t>
          </a:r>
          <a:r>
            <a:rPr lang="en-US" sz="1800" kern="1200" spc="-5" dirty="0">
              <a:solidFill>
                <a:schemeClr val="tx1"/>
              </a:solidFill>
              <a:latin typeface="Garamond" panose="02020404030301010803" pitchFamily="18" charset="0"/>
              <a:cs typeface="Trebuchet MS"/>
            </a:rPr>
            <a:t>01.09.2014 on </a:t>
          </a:r>
          <a:r>
            <a:rPr lang="en-US" sz="1800" kern="1200" spc="5" dirty="0">
              <a:solidFill>
                <a:schemeClr val="tx1"/>
              </a:solidFill>
              <a:latin typeface="Garamond" panose="02020404030301010803" pitchFamily="18" charset="0"/>
              <a:cs typeface="Trebuchet MS"/>
            </a:rPr>
            <a:t>₹15000/-</a:t>
          </a:r>
          <a:endParaRPr lang="en-IN" sz="1800" kern="1200" dirty="0"/>
        </a:p>
      </dsp:txBody>
      <dsp:txXfrm>
        <a:off x="1111943" y="2384737"/>
        <a:ext cx="9107328" cy="476779"/>
      </dsp:txXfrm>
    </dsp:sp>
    <dsp:sp modelId="{0804ECB8-463C-40F0-A53F-B1F9A2329E1B}">
      <dsp:nvSpPr>
        <dsp:cNvPr id="0" name=""/>
        <dsp:cNvSpPr/>
      </dsp:nvSpPr>
      <dsp:spPr>
        <a:xfrm>
          <a:off x="813956" y="2325140"/>
          <a:ext cx="595974" cy="595974"/>
        </a:xfrm>
        <a:prstGeom prst="ellipse">
          <a:avLst/>
        </a:prstGeom>
        <a:solidFill>
          <a:schemeClr val="lt1">
            <a:hueOff val="0"/>
            <a:satOff val="0"/>
            <a:lumOff val="0"/>
            <a:alphaOff val="0"/>
          </a:schemeClr>
        </a:solidFill>
        <a:ln w="15875" cap="flat" cmpd="sng" algn="ctr">
          <a:solidFill>
            <a:schemeClr val="accent2">
              <a:hueOff val="-635748"/>
              <a:satOff val="-3231"/>
              <a:lumOff val="-1862"/>
              <a:alphaOff val="0"/>
            </a:schemeClr>
          </a:solidFill>
          <a:prstDash val="solid"/>
        </a:ln>
        <a:effectLst/>
      </dsp:spPr>
      <dsp:style>
        <a:lnRef idx="2">
          <a:scrgbClr r="0" g="0" b="0"/>
        </a:lnRef>
        <a:fillRef idx="1">
          <a:scrgbClr r="0" g="0" b="0"/>
        </a:fillRef>
        <a:effectRef idx="0">
          <a:scrgbClr r="0" g="0" b="0"/>
        </a:effectRef>
        <a:fontRef idx="minor"/>
      </dsp:style>
    </dsp:sp>
    <dsp:sp modelId="{492497EA-9D4B-4A3B-808F-C7547CDAEF3C}">
      <dsp:nvSpPr>
        <dsp:cNvPr id="0" name=""/>
        <dsp:cNvSpPr/>
      </dsp:nvSpPr>
      <dsp:spPr>
        <a:xfrm>
          <a:off x="1036397" y="3100326"/>
          <a:ext cx="9182874" cy="476779"/>
        </a:xfrm>
        <a:prstGeom prst="rect">
          <a:avLst/>
        </a:prstGeom>
        <a:solidFill>
          <a:schemeClr val="accent2">
            <a:hueOff val="-847664"/>
            <a:satOff val="-4309"/>
            <a:lumOff val="-24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444" tIns="45720" rIns="45720" bIns="4572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kern="1200" spc="-5" dirty="0">
              <a:solidFill>
                <a:schemeClr val="tx1"/>
              </a:solidFill>
              <a:latin typeface="Garamond" panose="02020404030301010803" pitchFamily="18" charset="0"/>
              <a:cs typeface="Trebuchet MS"/>
            </a:rPr>
            <a:t>Deletion of para-11(3) to submit option to contribute on actual</a:t>
          </a:r>
          <a:r>
            <a:rPr lang="en-US" sz="1800" kern="1200" spc="90" dirty="0">
              <a:solidFill>
                <a:schemeClr val="tx1"/>
              </a:solidFill>
              <a:latin typeface="Garamond" panose="02020404030301010803" pitchFamily="18" charset="0"/>
              <a:cs typeface="Trebuchet MS"/>
            </a:rPr>
            <a:t> </a:t>
          </a:r>
          <a:r>
            <a:rPr lang="en-US" sz="1800" kern="1200" spc="-5" dirty="0">
              <a:solidFill>
                <a:schemeClr val="tx1"/>
              </a:solidFill>
              <a:latin typeface="Garamond" panose="02020404030301010803" pitchFamily="18" charset="0"/>
              <a:cs typeface="Trebuchet MS"/>
            </a:rPr>
            <a:t>salary and Submission of fresh option within 6 months from</a:t>
          </a:r>
          <a:r>
            <a:rPr lang="en-US" sz="1800" kern="1200" spc="5" dirty="0">
              <a:solidFill>
                <a:schemeClr val="tx1"/>
              </a:solidFill>
              <a:latin typeface="Garamond" panose="02020404030301010803" pitchFamily="18" charset="0"/>
              <a:cs typeface="Trebuchet MS"/>
            </a:rPr>
            <a:t> </a:t>
          </a:r>
          <a:r>
            <a:rPr lang="en-US" sz="1800" kern="1200" spc="-5" dirty="0">
              <a:solidFill>
                <a:schemeClr val="tx1"/>
              </a:solidFill>
              <a:latin typeface="Garamond" panose="02020404030301010803" pitchFamily="18" charset="0"/>
              <a:cs typeface="Trebuchet MS"/>
            </a:rPr>
            <a:t>01.09.2014.</a:t>
          </a:r>
          <a:endParaRPr lang="en-IN" sz="1800" kern="1200" dirty="0"/>
        </a:p>
      </dsp:txBody>
      <dsp:txXfrm>
        <a:off x="1036397" y="3100326"/>
        <a:ext cx="9182874" cy="476779"/>
      </dsp:txXfrm>
    </dsp:sp>
    <dsp:sp modelId="{7D2AFC5C-332F-45D7-B4B5-515197B6E397}">
      <dsp:nvSpPr>
        <dsp:cNvPr id="0" name=""/>
        <dsp:cNvSpPr/>
      </dsp:nvSpPr>
      <dsp:spPr>
        <a:xfrm>
          <a:off x="738410" y="3040729"/>
          <a:ext cx="595974" cy="595974"/>
        </a:xfrm>
        <a:prstGeom prst="ellipse">
          <a:avLst/>
        </a:prstGeom>
        <a:solidFill>
          <a:schemeClr val="lt1">
            <a:hueOff val="0"/>
            <a:satOff val="0"/>
            <a:lumOff val="0"/>
            <a:alphaOff val="0"/>
          </a:schemeClr>
        </a:solidFill>
        <a:ln w="15875" cap="flat" cmpd="sng" algn="ctr">
          <a:solidFill>
            <a:schemeClr val="accent2">
              <a:hueOff val="-847664"/>
              <a:satOff val="-4309"/>
              <a:lumOff val="-2483"/>
              <a:alphaOff val="0"/>
            </a:schemeClr>
          </a:solidFill>
          <a:prstDash val="solid"/>
        </a:ln>
        <a:effectLst/>
      </dsp:spPr>
      <dsp:style>
        <a:lnRef idx="2">
          <a:scrgbClr r="0" g="0" b="0"/>
        </a:lnRef>
        <a:fillRef idx="1">
          <a:scrgbClr r="0" g="0" b="0"/>
        </a:fillRef>
        <a:effectRef idx="0">
          <a:scrgbClr r="0" g="0" b="0"/>
        </a:effectRef>
        <a:fontRef idx="minor"/>
      </dsp:style>
    </dsp:sp>
    <dsp:sp modelId="{D48EF523-0A2B-48DB-9FD7-7DDC666E13F6}">
      <dsp:nvSpPr>
        <dsp:cNvPr id="0" name=""/>
        <dsp:cNvSpPr/>
      </dsp:nvSpPr>
      <dsp:spPr>
        <a:xfrm>
          <a:off x="799791" y="3734868"/>
          <a:ext cx="9419480" cy="637826"/>
        </a:xfrm>
        <a:prstGeom prst="rect">
          <a:avLst/>
        </a:prstGeom>
        <a:solidFill>
          <a:schemeClr val="accent2">
            <a:hueOff val="-1059580"/>
            <a:satOff val="-5386"/>
            <a:lumOff val="-310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444" tIns="45720" rIns="45720" bIns="4572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kern="1200" spc="-5" dirty="0">
              <a:solidFill>
                <a:schemeClr val="tx1"/>
              </a:solidFill>
              <a:latin typeface="Garamond" panose="02020404030301010803" pitchFamily="18" charset="0"/>
              <a:cs typeface="Trebuchet MS"/>
            </a:rPr>
            <a:t>A</a:t>
          </a:r>
          <a:r>
            <a:rPr lang="en-US" sz="1800" kern="1200" spc="-10" dirty="0">
              <a:solidFill>
                <a:schemeClr val="tx1"/>
              </a:solidFill>
              <a:latin typeface="Garamond" panose="02020404030301010803" pitchFamily="18" charset="0"/>
              <a:cs typeface="Trebuchet MS"/>
            </a:rPr>
            <a:t>ddl.</a:t>
          </a:r>
          <a:r>
            <a:rPr lang="en-US" sz="1800" kern="1200" dirty="0">
              <a:solidFill>
                <a:schemeClr val="tx1"/>
              </a:solidFill>
              <a:latin typeface="Garamond" panose="02020404030301010803" pitchFamily="18" charset="0"/>
              <a:cs typeface="Trebuchet MS"/>
            </a:rPr>
            <a:t>	c</a:t>
          </a:r>
          <a:r>
            <a:rPr lang="en-US" sz="1800" kern="1200" spc="-5" dirty="0">
              <a:solidFill>
                <a:schemeClr val="tx1"/>
              </a:solidFill>
              <a:latin typeface="Garamond" panose="02020404030301010803" pitchFamily="18" charset="0"/>
              <a:cs typeface="Trebuchet MS"/>
            </a:rPr>
            <a:t>ontri</a:t>
          </a:r>
          <a:r>
            <a:rPr lang="en-US" sz="1800" kern="1200" spc="-10" dirty="0">
              <a:solidFill>
                <a:schemeClr val="tx1"/>
              </a:solidFill>
              <a:latin typeface="Garamond" panose="02020404030301010803" pitchFamily="18" charset="0"/>
              <a:cs typeface="Trebuchet MS"/>
            </a:rPr>
            <a:t>b</a:t>
          </a:r>
          <a:r>
            <a:rPr lang="en-US" sz="1800" kern="1200" spc="-5" dirty="0">
              <a:solidFill>
                <a:schemeClr val="tx1"/>
              </a:solidFill>
              <a:latin typeface="Garamond" panose="02020404030301010803" pitchFamily="18" charset="0"/>
              <a:cs typeface="Trebuchet MS"/>
            </a:rPr>
            <a:t>uti</a:t>
          </a:r>
          <a:r>
            <a:rPr lang="en-US" sz="1800" kern="1200" spc="5" dirty="0">
              <a:solidFill>
                <a:schemeClr val="tx1"/>
              </a:solidFill>
              <a:latin typeface="Garamond" panose="02020404030301010803" pitchFamily="18" charset="0"/>
              <a:cs typeface="Trebuchet MS"/>
            </a:rPr>
            <a:t>o</a:t>
          </a:r>
          <a:r>
            <a:rPr lang="en-US" sz="1800" kern="1200" spc="-5" dirty="0">
              <a:solidFill>
                <a:schemeClr val="tx1"/>
              </a:solidFill>
              <a:latin typeface="Garamond" panose="02020404030301010803" pitchFamily="18" charset="0"/>
              <a:cs typeface="Trebuchet MS"/>
            </a:rPr>
            <a:t>n</a:t>
          </a:r>
          <a:r>
            <a:rPr lang="en-US" sz="1800" kern="1200" dirty="0">
              <a:solidFill>
                <a:schemeClr val="tx1"/>
              </a:solidFill>
              <a:latin typeface="Garamond" panose="02020404030301010803" pitchFamily="18" charset="0"/>
              <a:cs typeface="Trebuchet MS"/>
            </a:rPr>
            <a:t>	</a:t>
          </a:r>
          <a:r>
            <a:rPr lang="en-US" sz="1800" kern="1200" spc="-10" dirty="0">
              <a:solidFill>
                <a:schemeClr val="tx1"/>
              </a:solidFill>
              <a:latin typeface="Garamond" panose="02020404030301010803" pitchFamily="18" charset="0"/>
              <a:cs typeface="Trebuchet MS"/>
            </a:rPr>
            <a:t>@</a:t>
          </a:r>
          <a:r>
            <a:rPr lang="en-US" sz="1800" kern="1200" dirty="0">
              <a:solidFill>
                <a:schemeClr val="tx1"/>
              </a:solidFill>
              <a:latin typeface="Garamond" panose="02020404030301010803" pitchFamily="18" charset="0"/>
              <a:cs typeface="Trebuchet MS"/>
            </a:rPr>
            <a:t>1</a:t>
          </a:r>
          <a:r>
            <a:rPr lang="en-US" sz="1800" kern="1200" spc="-5" dirty="0">
              <a:solidFill>
                <a:schemeClr val="tx1"/>
              </a:solidFill>
              <a:latin typeface="Garamond" panose="02020404030301010803" pitchFamily="18" charset="0"/>
              <a:cs typeface="Trebuchet MS"/>
            </a:rPr>
            <a:t>.1</a:t>
          </a:r>
          <a:r>
            <a:rPr lang="en-US" sz="1800" kern="1200" dirty="0">
              <a:solidFill>
                <a:schemeClr val="tx1"/>
              </a:solidFill>
              <a:latin typeface="Garamond" panose="02020404030301010803" pitchFamily="18" charset="0"/>
              <a:cs typeface="Trebuchet MS"/>
            </a:rPr>
            <a:t>6</a:t>
          </a:r>
          <a:r>
            <a:rPr lang="en-US" sz="1800" kern="1200" spc="-5" dirty="0">
              <a:solidFill>
                <a:schemeClr val="tx1"/>
              </a:solidFill>
              <a:latin typeface="Garamond" panose="02020404030301010803" pitchFamily="18" charset="0"/>
              <a:cs typeface="Trebuchet MS"/>
            </a:rPr>
            <a:t>%</a:t>
          </a:r>
          <a:r>
            <a:rPr lang="en-US" sz="1800" kern="1200" dirty="0">
              <a:solidFill>
                <a:schemeClr val="tx1"/>
              </a:solidFill>
              <a:latin typeface="Garamond" panose="02020404030301010803" pitchFamily="18" charset="0"/>
              <a:cs typeface="Trebuchet MS"/>
            </a:rPr>
            <a:t>	 </a:t>
          </a:r>
          <a:r>
            <a:rPr lang="en-US" sz="1800" kern="1200" spc="-5" dirty="0">
              <a:solidFill>
                <a:schemeClr val="tx1"/>
              </a:solidFill>
              <a:latin typeface="Garamond" panose="02020404030301010803" pitchFamily="18" charset="0"/>
              <a:cs typeface="Trebuchet MS"/>
            </a:rPr>
            <a:t>of</a:t>
          </a:r>
          <a:r>
            <a:rPr lang="en-US" sz="1800" kern="1200" dirty="0">
              <a:solidFill>
                <a:schemeClr val="tx1"/>
              </a:solidFill>
              <a:latin typeface="Garamond" panose="02020404030301010803" pitchFamily="18" charset="0"/>
              <a:cs typeface="Trebuchet MS"/>
            </a:rPr>
            <a:t>	</a:t>
          </a:r>
          <a:r>
            <a:rPr lang="en-US" sz="1800" kern="1200" spc="-5" dirty="0">
              <a:solidFill>
                <a:schemeClr val="tx1"/>
              </a:solidFill>
              <a:latin typeface="Garamond" panose="02020404030301010803" pitchFamily="18" charset="0"/>
              <a:cs typeface="Trebuchet MS"/>
            </a:rPr>
            <a:t>Salary</a:t>
          </a:r>
          <a:r>
            <a:rPr lang="en-US" sz="1800" kern="1200" dirty="0">
              <a:solidFill>
                <a:schemeClr val="tx1"/>
              </a:solidFill>
              <a:latin typeface="Garamond" panose="02020404030301010803" pitchFamily="18" charset="0"/>
              <a:cs typeface="Trebuchet MS"/>
            </a:rPr>
            <a:t>	</a:t>
          </a:r>
          <a:r>
            <a:rPr lang="en-US" sz="1800" kern="1200" spc="-5" dirty="0">
              <a:solidFill>
                <a:schemeClr val="tx1"/>
              </a:solidFill>
              <a:latin typeface="Garamond" panose="02020404030301010803" pitchFamily="18" charset="0"/>
              <a:cs typeface="Trebuchet MS"/>
            </a:rPr>
            <a:t>e</a:t>
          </a:r>
          <a:r>
            <a:rPr lang="en-US" sz="1800" kern="1200" spc="-10" dirty="0">
              <a:solidFill>
                <a:schemeClr val="tx1"/>
              </a:solidFill>
              <a:latin typeface="Garamond" panose="02020404030301010803" pitchFamily="18" charset="0"/>
              <a:cs typeface="Trebuchet MS"/>
            </a:rPr>
            <a:t>x</a:t>
          </a:r>
          <a:r>
            <a:rPr lang="en-US" sz="1800" kern="1200" spc="-15" dirty="0">
              <a:solidFill>
                <a:schemeClr val="tx1"/>
              </a:solidFill>
              <a:latin typeface="Garamond" panose="02020404030301010803" pitchFamily="18" charset="0"/>
              <a:cs typeface="Trebuchet MS"/>
            </a:rPr>
            <a:t>c</a:t>
          </a:r>
          <a:r>
            <a:rPr lang="en-US" sz="1800" kern="1200" spc="-5" dirty="0">
              <a:solidFill>
                <a:schemeClr val="tx1"/>
              </a:solidFill>
              <a:latin typeface="Garamond" panose="02020404030301010803" pitchFamily="18" charset="0"/>
              <a:cs typeface="Trebuchet MS"/>
            </a:rPr>
            <a:t>ee</a:t>
          </a:r>
          <a:r>
            <a:rPr lang="en-US" sz="1800" kern="1200" spc="5" dirty="0">
              <a:solidFill>
                <a:schemeClr val="tx1"/>
              </a:solidFill>
              <a:latin typeface="Garamond" panose="02020404030301010803" pitchFamily="18" charset="0"/>
              <a:cs typeface="Trebuchet MS"/>
            </a:rPr>
            <a:t>d</a:t>
          </a:r>
          <a:r>
            <a:rPr lang="en-US" sz="1800" kern="1200" spc="-5" dirty="0">
              <a:solidFill>
                <a:schemeClr val="tx1"/>
              </a:solidFill>
              <a:latin typeface="Garamond" panose="02020404030301010803" pitchFamily="18" charset="0"/>
              <a:cs typeface="Trebuchet MS"/>
            </a:rPr>
            <a:t>ing</a:t>
          </a:r>
          <a:r>
            <a:rPr lang="en-US" sz="1800" kern="1200" dirty="0">
              <a:solidFill>
                <a:schemeClr val="tx1"/>
              </a:solidFill>
              <a:latin typeface="Garamond" panose="02020404030301010803" pitchFamily="18" charset="0"/>
              <a:cs typeface="Trebuchet MS"/>
            </a:rPr>
            <a:t>	 </a:t>
          </a:r>
          <a:r>
            <a:rPr lang="en-US" sz="1800" kern="1200" spc="55" dirty="0">
              <a:solidFill>
                <a:schemeClr val="tx1"/>
              </a:solidFill>
              <a:latin typeface="Garamond" panose="02020404030301010803" pitchFamily="18" charset="0"/>
              <a:cs typeface="Trebuchet MS"/>
            </a:rPr>
            <a:t>₹ </a:t>
          </a:r>
          <a:r>
            <a:rPr lang="en-US" sz="1800" kern="1200" spc="-5" dirty="0">
              <a:solidFill>
                <a:schemeClr val="tx1"/>
              </a:solidFill>
              <a:latin typeface="Garamond" panose="02020404030301010803" pitchFamily="18" charset="0"/>
              <a:cs typeface="Trebuchet MS"/>
            </a:rPr>
            <a:t>15</a:t>
          </a:r>
          <a:r>
            <a:rPr lang="en-US" sz="1800" kern="1200" spc="10" dirty="0">
              <a:solidFill>
                <a:schemeClr val="tx1"/>
              </a:solidFill>
              <a:latin typeface="Garamond" panose="02020404030301010803" pitchFamily="18" charset="0"/>
              <a:cs typeface="Trebuchet MS"/>
            </a:rPr>
            <a:t>0</a:t>
          </a:r>
          <a:r>
            <a:rPr lang="en-US" sz="1800" kern="1200" spc="-5" dirty="0">
              <a:solidFill>
                <a:schemeClr val="tx1"/>
              </a:solidFill>
              <a:latin typeface="Garamond" panose="02020404030301010803" pitchFamily="18" charset="0"/>
              <a:cs typeface="Trebuchet MS"/>
            </a:rPr>
            <a:t>00</a:t>
          </a:r>
          <a:r>
            <a:rPr lang="en-US" sz="1800" kern="1200" dirty="0">
              <a:solidFill>
                <a:schemeClr val="tx1"/>
              </a:solidFill>
              <a:latin typeface="Garamond" panose="02020404030301010803" pitchFamily="18" charset="0"/>
              <a:cs typeface="Trebuchet MS"/>
            </a:rPr>
            <a:t>/</a:t>
          </a:r>
          <a:r>
            <a:rPr lang="en-US" sz="1800" kern="1200" spc="-5" dirty="0">
              <a:solidFill>
                <a:schemeClr val="tx1"/>
              </a:solidFill>
              <a:latin typeface="Garamond" panose="02020404030301010803" pitchFamily="18" charset="0"/>
              <a:cs typeface="Trebuchet MS"/>
            </a:rPr>
            <a:t>-</a:t>
          </a:r>
          <a:r>
            <a:rPr lang="en-US" sz="1300" kern="1200" dirty="0">
              <a:solidFill>
                <a:schemeClr val="tx1"/>
              </a:solidFill>
              <a:latin typeface="Garamond" panose="02020404030301010803" pitchFamily="18" charset="0"/>
              <a:cs typeface="Trebuchet MS"/>
            </a:rPr>
            <a:t>	</a:t>
          </a:r>
          <a:r>
            <a:rPr lang="en-US" sz="1800" kern="1200" spc="-10" dirty="0">
              <a:solidFill>
                <a:schemeClr val="tx1"/>
              </a:solidFill>
              <a:latin typeface="Garamond" panose="02020404030301010803" pitchFamily="18" charset="0"/>
              <a:cs typeface="Trebuchet MS"/>
            </a:rPr>
            <a:t>b</a:t>
          </a:r>
          <a:r>
            <a:rPr lang="en-US" sz="1800" kern="1200" spc="-5" dirty="0">
              <a:solidFill>
                <a:schemeClr val="tx1"/>
              </a:solidFill>
              <a:latin typeface="Garamond" panose="02020404030301010803" pitchFamily="18" charset="0"/>
              <a:cs typeface="Trebuchet MS"/>
            </a:rPr>
            <a:t>y</a:t>
          </a:r>
          <a:r>
            <a:rPr lang="en-US" sz="1800" kern="1200" dirty="0">
              <a:solidFill>
                <a:schemeClr val="tx1"/>
              </a:solidFill>
              <a:latin typeface="Garamond" panose="02020404030301010803" pitchFamily="18" charset="0"/>
              <a:cs typeface="Trebuchet MS"/>
            </a:rPr>
            <a:t>	</a:t>
          </a:r>
          <a:r>
            <a:rPr lang="en-US" sz="1800" kern="1200" spc="-5" dirty="0">
              <a:solidFill>
                <a:schemeClr val="tx1"/>
              </a:solidFill>
              <a:latin typeface="Garamond" panose="02020404030301010803" pitchFamily="18" charset="0"/>
              <a:cs typeface="Trebuchet MS"/>
            </a:rPr>
            <a:t>mem</a:t>
          </a:r>
          <a:r>
            <a:rPr lang="en-US" sz="1800" kern="1200" spc="-10" dirty="0">
              <a:solidFill>
                <a:schemeClr val="tx1"/>
              </a:solidFill>
              <a:latin typeface="Garamond" panose="02020404030301010803" pitchFamily="18" charset="0"/>
              <a:cs typeface="Trebuchet MS"/>
            </a:rPr>
            <a:t>b</a:t>
          </a:r>
          <a:r>
            <a:rPr lang="en-US" sz="1800" kern="1200" spc="-5" dirty="0">
              <a:solidFill>
                <a:schemeClr val="tx1"/>
              </a:solidFill>
              <a:latin typeface="Garamond" panose="02020404030301010803" pitchFamily="18" charset="0"/>
              <a:cs typeface="Trebuchet MS"/>
            </a:rPr>
            <a:t>e</a:t>
          </a:r>
          <a:r>
            <a:rPr lang="en-US" sz="1800" kern="1200" spc="-10" dirty="0">
              <a:solidFill>
                <a:schemeClr val="tx1"/>
              </a:solidFill>
              <a:latin typeface="Garamond" panose="02020404030301010803" pitchFamily="18" charset="0"/>
              <a:cs typeface="Trebuchet MS"/>
            </a:rPr>
            <a:t>r</a:t>
          </a:r>
          <a:r>
            <a:rPr lang="en-US" sz="1800" kern="1200" spc="-5" dirty="0">
              <a:solidFill>
                <a:schemeClr val="tx1"/>
              </a:solidFill>
              <a:latin typeface="Garamond" panose="02020404030301010803" pitchFamily="18" charset="0"/>
              <a:cs typeface="Trebuchet MS"/>
            </a:rPr>
            <a:t>s</a:t>
          </a:r>
          <a:r>
            <a:rPr lang="en-US" sz="1800" kern="1200" dirty="0">
              <a:solidFill>
                <a:schemeClr val="tx1"/>
              </a:solidFill>
              <a:latin typeface="Garamond" panose="02020404030301010803" pitchFamily="18" charset="0"/>
              <a:cs typeface="Trebuchet MS"/>
            </a:rPr>
            <a:t>	</a:t>
          </a:r>
          <a:r>
            <a:rPr lang="en-US" sz="1800" kern="1200" spc="-5" dirty="0">
              <a:solidFill>
                <a:schemeClr val="tx1"/>
              </a:solidFill>
              <a:latin typeface="Garamond" panose="02020404030301010803" pitchFamily="18" charset="0"/>
              <a:cs typeface="Trebuchet MS"/>
            </a:rPr>
            <a:t>who opt pension on  higher/actual salary</a:t>
          </a:r>
          <a:endParaRPr lang="en-IN" sz="1300" kern="1200" dirty="0"/>
        </a:p>
      </dsp:txBody>
      <dsp:txXfrm>
        <a:off x="799791" y="3734868"/>
        <a:ext cx="9419480" cy="637826"/>
      </dsp:txXfrm>
    </dsp:sp>
    <dsp:sp modelId="{90EB4FC4-BFA8-46D2-AAC9-2ECE0F4F30F9}">
      <dsp:nvSpPr>
        <dsp:cNvPr id="0" name=""/>
        <dsp:cNvSpPr/>
      </dsp:nvSpPr>
      <dsp:spPr>
        <a:xfrm>
          <a:off x="501804" y="3755793"/>
          <a:ext cx="595974" cy="595974"/>
        </a:xfrm>
        <a:prstGeom prst="ellipse">
          <a:avLst/>
        </a:prstGeom>
        <a:solidFill>
          <a:schemeClr val="lt1">
            <a:hueOff val="0"/>
            <a:satOff val="0"/>
            <a:lumOff val="0"/>
            <a:alphaOff val="0"/>
          </a:schemeClr>
        </a:solidFill>
        <a:ln w="15875" cap="flat" cmpd="sng" algn="ctr">
          <a:solidFill>
            <a:schemeClr val="accent2">
              <a:hueOff val="-1059580"/>
              <a:satOff val="-5386"/>
              <a:lumOff val="-3104"/>
              <a:alphaOff val="0"/>
            </a:schemeClr>
          </a:solidFill>
          <a:prstDash val="solid"/>
        </a:ln>
        <a:effectLst/>
      </dsp:spPr>
      <dsp:style>
        <a:lnRef idx="2">
          <a:scrgbClr r="0" g="0" b="0"/>
        </a:lnRef>
        <a:fillRef idx="1">
          <a:scrgbClr r="0" g="0" b="0"/>
        </a:fillRef>
        <a:effectRef idx="0">
          <a:scrgbClr r="0" g="0" b="0"/>
        </a:effectRef>
        <a:fontRef idx="minor"/>
      </dsp:style>
    </dsp:sp>
    <dsp:sp modelId="{2AAEE3A4-D267-4467-A38C-9666561C4A6B}">
      <dsp:nvSpPr>
        <dsp:cNvPr id="0" name=""/>
        <dsp:cNvSpPr/>
      </dsp:nvSpPr>
      <dsp:spPr>
        <a:xfrm>
          <a:off x="368024" y="4530980"/>
          <a:ext cx="9851247" cy="476779"/>
        </a:xfrm>
        <a:prstGeom prst="rect">
          <a:avLst/>
        </a:prstGeom>
        <a:solidFill>
          <a:schemeClr val="accent2">
            <a:hueOff val="-1271496"/>
            <a:satOff val="-6463"/>
            <a:lumOff val="-37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8444" tIns="45720" rIns="45720" bIns="45720" numCol="1" spcCol="1270" anchor="ctr" anchorCtr="0">
          <a:noAutofit/>
        </a:bodyPr>
        <a:lstStyle/>
        <a:p>
          <a:pPr marL="0" lvl="0" indent="0" algn="l" defTabSz="800100">
            <a:lnSpc>
              <a:spcPct val="90000"/>
            </a:lnSpc>
            <a:spcBef>
              <a:spcPct val="0"/>
            </a:spcBef>
            <a:spcAft>
              <a:spcPct val="35000"/>
            </a:spcAft>
            <a:buFont typeface="Wingdings" panose="05000000000000000000" pitchFamily="2" charset="2"/>
            <a:buNone/>
          </a:pPr>
          <a:r>
            <a:rPr lang="en-US" sz="1800" kern="1200" spc="-5" dirty="0">
              <a:solidFill>
                <a:schemeClr val="tx1"/>
              </a:solidFill>
              <a:uFill>
                <a:solidFill>
                  <a:srgbClr val="3E3E3E"/>
                </a:solidFill>
              </a:uFill>
              <a:latin typeface="Garamond" panose="02020404030301010803" pitchFamily="18" charset="0"/>
              <a:cs typeface="Trebuchet MS"/>
            </a:rPr>
            <a:t>Option to contribute till 60 yrs. of age and draw higher </a:t>
          </a:r>
          <a:r>
            <a:rPr lang="en-US" sz="1800" kern="1200" spc="-15" dirty="0">
              <a:solidFill>
                <a:schemeClr val="tx1"/>
              </a:solidFill>
              <a:uFill>
                <a:solidFill>
                  <a:srgbClr val="3E3E3E"/>
                </a:solidFill>
              </a:uFill>
              <a:latin typeface="Garamond" panose="02020404030301010803" pitchFamily="18" charset="0"/>
              <a:cs typeface="Trebuchet MS"/>
            </a:rPr>
            <a:t>Pension</a:t>
          </a:r>
          <a:r>
            <a:rPr lang="en-US" sz="1800" kern="1200" spc="-5" dirty="0">
              <a:solidFill>
                <a:schemeClr val="tx1"/>
              </a:solidFill>
              <a:uFill>
                <a:solidFill>
                  <a:srgbClr val="3E3E3E"/>
                </a:solidFill>
              </a:uFill>
              <a:latin typeface="Garamond" panose="02020404030301010803" pitchFamily="18" charset="0"/>
              <a:cs typeface="Trebuchet MS"/>
            </a:rPr>
            <a:t>.</a:t>
          </a:r>
          <a:endParaRPr lang="en-IN" sz="1800" kern="1200" dirty="0"/>
        </a:p>
      </dsp:txBody>
      <dsp:txXfrm>
        <a:off x="368024" y="4530980"/>
        <a:ext cx="9851247" cy="476779"/>
      </dsp:txXfrm>
    </dsp:sp>
    <dsp:sp modelId="{481BC97F-64C9-4364-9EC9-62D0DB50CE31}">
      <dsp:nvSpPr>
        <dsp:cNvPr id="0" name=""/>
        <dsp:cNvSpPr/>
      </dsp:nvSpPr>
      <dsp:spPr>
        <a:xfrm>
          <a:off x="70037" y="4471383"/>
          <a:ext cx="595974" cy="595974"/>
        </a:xfrm>
        <a:prstGeom prst="ellipse">
          <a:avLst/>
        </a:prstGeom>
        <a:solidFill>
          <a:schemeClr val="lt1">
            <a:hueOff val="0"/>
            <a:satOff val="0"/>
            <a:lumOff val="0"/>
            <a:alphaOff val="0"/>
          </a:schemeClr>
        </a:solidFill>
        <a:ln w="15875" cap="flat" cmpd="sng" algn="ctr">
          <a:solidFill>
            <a:schemeClr val="accent2">
              <a:hueOff val="-1271496"/>
              <a:satOff val="-6463"/>
              <a:lumOff val="-372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98AEE-864D-4DCB-BD65-CBFF0A8F1A39}">
      <dsp:nvSpPr>
        <dsp:cNvPr id="0" name=""/>
        <dsp:cNvSpPr/>
      </dsp:nvSpPr>
      <dsp:spPr>
        <a:xfrm>
          <a:off x="656857" y="1902"/>
          <a:ext cx="832384" cy="832384"/>
        </a:xfrm>
        <a:prstGeom prst="ellipse">
          <a:avLst/>
        </a:prstGeom>
        <a:solidFill>
          <a:schemeClr val="accent2">
            <a:alpha val="9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FPF Pension</a:t>
          </a:r>
          <a:endParaRPr lang="en-IN" sz="1200" b="1" kern="1200" dirty="0">
            <a:solidFill>
              <a:schemeClr val="tx1"/>
            </a:solidFill>
          </a:endParaRPr>
        </a:p>
      </dsp:txBody>
      <dsp:txXfrm>
        <a:off x="778757" y="123802"/>
        <a:ext cx="588584" cy="588584"/>
      </dsp:txXfrm>
    </dsp:sp>
    <dsp:sp modelId="{DBEC94B3-113F-4E24-86E2-13B3E321181B}">
      <dsp:nvSpPr>
        <dsp:cNvPr id="0" name=""/>
        <dsp:cNvSpPr/>
      </dsp:nvSpPr>
      <dsp:spPr>
        <a:xfrm>
          <a:off x="831658" y="901877"/>
          <a:ext cx="482783" cy="482783"/>
        </a:xfrm>
        <a:prstGeom prst="mathPlus">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IN" sz="800" kern="1200"/>
        </a:p>
      </dsp:txBody>
      <dsp:txXfrm>
        <a:off x="895651" y="1086493"/>
        <a:ext cx="354797" cy="113551"/>
      </dsp:txXfrm>
    </dsp:sp>
    <dsp:sp modelId="{23BB4648-7B32-4D4C-B6CF-88D7A978D396}">
      <dsp:nvSpPr>
        <dsp:cNvPr id="0" name=""/>
        <dsp:cNvSpPr/>
      </dsp:nvSpPr>
      <dsp:spPr>
        <a:xfrm>
          <a:off x="656857" y="1452250"/>
          <a:ext cx="832384" cy="832384"/>
        </a:xfrm>
        <a:prstGeom prst="ellipse">
          <a:avLst/>
        </a:prstGeom>
        <a:solidFill>
          <a:schemeClr val="accent2">
            <a:alpha val="90000"/>
            <a:hueOff val="0"/>
            <a:satOff val="0"/>
            <a:lumOff val="0"/>
            <a:alphaOff val="-13333"/>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EPS Pension </a:t>
          </a:r>
          <a:r>
            <a:rPr lang="en-US" sz="900" b="1" kern="1200" dirty="0">
              <a:solidFill>
                <a:schemeClr val="tx1"/>
              </a:solidFill>
            </a:rPr>
            <a:t>(upto 31.08.2014)</a:t>
          </a:r>
          <a:endParaRPr lang="en-IN" sz="900" b="1" kern="1200" dirty="0">
            <a:solidFill>
              <a:schemeClr val="tx1"/>
            </a:solidFill>
          </a:endParaRPr>
        </a:p>
      </dsp:txBody>
      <dsp:txXfrm>
        <a:off x="778757" y="1574150"/>
        <a:ext cx="588584" cy="588584"/>
      </dsp:txXfrm>
    </dsp:sp>
    <dsp:sp modelId="{5941555B-5298-4846-85A4-7E84ADBE9951}">
      <dsp:nvSpPr>
        <dsp:cNvPr id="0" name=""/>
        <dsp:cNvSpPr/>
      </dsp:nvSpPr>
      <dsp:spPr>
        <a:xfrm>
          <a:off x="831658" y="2352224"/>
          <a:ext cx="482783" cy="482783"/>
        </a:xfrm>
        <a:prstGeom prst="mathPlus">
          <a:avLst/>
        </a:prstGeom>
        <a:solidFill>
          <a:schemeClr val="accent2">
            <a:shade val="90000"/>
            <a:hueOff val="-290684"/>
            <a:satOff val="-8671"/>
            <a:lumOff val="180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IN" sz="800" kern="1200"/>
        </a:p>
      </dsp:txBody>
      <dsp:txXfrm>
        <a:off x="895651" y="2536840"/>
        <a:ext cx="354797" cy="113551"/>
      </dsp:txXfrm>
    </dsp:sp>
    <dsp:sp modelId="{FCB99189-2758-41A3-941F-8B6951A5B7BA}">
      <dsp:nvSpPr>
        <dsp:cNvPr id="0" name=""/>
        <dsp:cNvSpPr/>
      </dsp:nvSpPr>
      <dsp:spPr>
        <a:xfrm>
          <a:off x="656857" y="2902597"/>
          <a:ext cx="832384" cy="832384"/>
        </a:xfrm>
        <a:prstGeom prst="ellipse">
          <a:avLst/>
        </a:prstGeom>
        <a:solidFill>
          <a:schemeClr val="accent2">
            <a:alpha val="90000"/>
            <a:hueOff val="0"/>
            <a:satOff val="0"/>
            <a:lumOff val="0"/>
            <a:alphaOff val="-26667"/>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EPS Pension </a:t>
          </a:r>
          <a:r>
            <a:rPr lang="en-US" sz="900" b="1" kern="1200" dirty="0">
              <a:solidFill>
                <a:schemeClr val="tx1"/>
              </a:solidFill>
            </a:rPr>
            <a:t>(beyond 01.09.2014)</a:t>
          </a:r>
          <a:endParaRPr lang="en-IN" sz="900" b="1" kern="1200" dirty="0">
            <a:solidFill>
              <a:schemeClr val="tx1"/>
            </a:solidFill>
          </a:endParaRPr>
        </a:p>
      </dsp:txBody>
      <dsp:txXfrm>
        <a:off x="778757" y="3024497"/>
        <a:ext cx="588584" cy="588584"/>
      </dsp:txXfrm>
    </dsp:sp>
    <dsp:sp modelId="{28B1A47B-E9C2-4196-919D-7C4F4D13D8C1}">
      <dsp:nvSpPr>
        <dsp:cNvPr id="0" name=""/>
        <dsp:cNvSpPr/>
      </dsp:nvSpPr>
      <dsp:spPr>
        <a:xfrm>
          <a:off x="1614100" y="1713618"/>
          <a:ext cx="264698" cy="309647"/>
        </a:xfrm>
        <a:prstGeom prst="rightArrow">
          <a:avLst>
            <a:gd name="adj1" fmla="val 60000"/>
            <a:gd name="adj2" fmla="val 50000"/>
          </a:avLst>
        </a:prstGeom>
        <a:solidFill>
          <a:schemeClr val="accent2">
            <a:shade val="90000"/>
            <a:hueOff val="-581369"/>
            <a:satOff val="-17342"/>
            <a:lumOff val="360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1614100" y="1775547"/>
        <a:ext cx="185289" cy="185789"/>
      </dsp:txXfrm>
    </dsp:sp>
    <dsp:sp modelId="{0E4791FE-5BD2-4F6D-B168-4C07FA09DB82}">
      <dsp:nvSpPr>
        <dsp:cNvPr id="0" name=""/>
        <dsp:cNvSpPr/>
      </dsp:nvSpPr>
      <dsp:spPr>
        <a:xfrm>
          <a:off x="1988673" y="1036057"/>
          <a:ext cx="1664769" cy="1664769"/>
        </a:xfrm>
        <a:prstGeom prst="ellipse">
          <a:avLst/>
        </a:prstGeom>
        <a:solidFill>
          <a:schemeClr val="accent2">
            <a:alpha val="90000"/>
            <a:hueOff val="0"/>
            <a:satOff val="0"/>
            <a:lumOff val="0"/>
            <a:alpha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b="1" kern="1200" dirty="0">
              <a:solidFill>
                <a:schemeClr val="tx1"/>
              </a:solidFill>
            </a:rPr>
            <a:t>EPS95 Pension</a:t>
          </a:r>
          <a:endParaRPr lang="en-IN" sz="2500" b="1" kern="1200" dirty="0">
            <a:solidFill>
              <a:schemeClr val="tx1"/>
            </a:solidFill>
          </a:endParaRPr>
        </a:p>
      </dsp:txBody>
      <dsp:txXfrm>
        <a:off x="2232473" y="1279857"/>
        <a:ext cx="1177169" cy="11771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25C3D-BBF2-4EE2-8B26-3C9D3AFC8B1D}">
      <dsp:nvSpPr>
        <dsp:cNvPr id="0" name=""/>
        <dsp:cNvSpPr/>
      </dsp:nvSpPr>
      <dsp:spPr>
        <a:xfrm>
          <a:off x="4605" y="572925"/>
          <a:ext cx="2086524" cy="1609544"/>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kern="1200" dirty="0"/>
            <a:t>During the period 2004 to 2014 many cases were filed in various High Courts, praying for payment of pension on higher wages by allowing contribution on higher wages under the pension scheme.</a:t>
          </a:r>
        </a:p>
      </dsp:txBody>
      <dsp:txXfrm>
        <a:off x="51747" y="620067"/>
        <a:ext cx="1992240" cy="1515260"/>
      </dsp:txXfrm>
    </dsp:sp>
    <dsp:sp modelId="{A30C4E8E-FF82-4712-9950-5C83446CB513}">
      <dsp:nvSpPr>
        <dsp:cNvPr id="0" name=""/>
        <dsp:cNvSpPr/>
      </dsp:nvSpPr>
      <dsp:spPr>
        <a:xfrm>
          <a:off x="2204301" y="1218230"/>
          <a:ext cx="272638" cy="3189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2204301" y="1282017"/>
        <a:ext cx="190847" cy="191362"/>
      </dsp:txXfrm>
    </dsp:sp>
    <dsp:sp modelId="{083FEF23-740F-425F-A514-6245957919D0}">
      <dsp:nvSpPr>
        <dsp:cNvPr id="0" name=""/>
        <dsp:cNvSpPr/>
      </dsp:nvSpPr>
      <dsp:spPr>
        <a:xfrm>
          <a:off x="2605543" y="607293"/>
          <a:ext cx="2586148" cy="1540808"/>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t>Hon’ble  Kerala High Court </a:t>
          </a:r>
          <a:r>
            <a:rPr lang="en-IN" sz="1200" kern="1200" dirty="0"/>
            <a:t>in </a:t>
          </a:r>
          <a:r>
            <a:rPr lang="en-US" sz="1200" kern="1200" dirty="0"/>
            <a:t>R.C. Gupta  &amp; </a:t>
          </a:r>
          <a:r>
            <a:rPr lang="en-US" sz="1200" kern="1200" dirty="0" err="1"/>
            <a:t>Ors</a:t>
          </a:r>
          <a:r>
            <a:rPr lang="en-US" sz="1200" kern="1200" dirty="0"/>
            <a:t>. Vs.	RPFC, EPFO &amp; </a:t>
          </a:r>
          <a:r>
            <a:rPr lang="en-US" sz="1200" kern="1200" dirty="0" err="1"/>
            <a:t>Ors</a:t>
          </a:r>
          <a:r>
            <a:rPr lang="en-US" sz="1200" kern="1200" dirty="0"/>
            <a:t>. Civil Appeal Nos. 10013-10014 Of 2016 </a:t>
          </a:r>
          <a:r>
            <a:rPr lang="en-US" sz="1400" b="1" kern="1200" dirty="0"/>
            <a:t>held</a:t>
          </a:r>
          <a:r>
            <a:rPr lang="en-IN" sz="1400" b="1" kern="1200" dirty="0"/>
            <a:t> PF Authorities had no power to fix any cut-off date for exercising the option and to contribute on higher salary of EPS-1995</a:t>
          </a:r>
          <a:r>
            <a:rPr lang="en-IN" sz="1200" b="1" kern="1200" dirty="0"/>
            <a:t>.</a:t>
          </a:r>
          <a:endParaRPr lang="en-IN" sz="1200" kern="1200" dirty="0"/>
        </a:p>
      </dsp:txBody>
      <dsp:txXfrm>
        <a:off x="2650672" y="652422"/>
        <a:ext cx="2495890" cy="1450550"/>
      </dsp:txXfrm>
    </dsp:sp>
    <dsp:sp modelId="{1EF58ECB-38EB-4813-B1A5-1E3A138A05EE}">
      <dsp:nvSpPr>
        <dsp:cNvPr id="0" name=""/>
        <dsp:cNvSpPr/>
      </dsp:nvSpPr>
      <dsp:spPr>
        <a:xfrm>
          <a:off x="5304862" y="1218230"/>
          <a:ext cx="272638" cy="31893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5304862" y="1282017"/>
        <a:ext cx="190847" cy="191362"/>
      </dsp:txXfrm>
    </dsp:sp>
    <dsp:sp modelId="{E859F68A-CFC4-4DF8-8C2E-485DF883B7AF}">
      <dsp:nvSpPr>
        <dsp:cNvPr id="0" name=""/>
        <dsp:cNvSpPr/>
      </dsp:nvSpPr>
      <dsp:spPr>
        <a:xfrm>
          <a:off x="5706104" y="628752"/>
          <a:ext cx="1709009" cy="1497891"/>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t>EPFO appealed to the Hon’ble Supreme Court. </a:t>
          </a:r>
        </a:p>
      </dsp:txBody>
      <dsp:txXfrm>
        <a:off x="5749976" y="672624"/>
        <a:ext cx="1621265" cy="1410147"/>
      </dsp:txXfrm>
    </dsp:sp>
    <dsp:sp modelId="{108197BA-59D9-4176-A437-791F46DF248B}">
      <dsp:nvSpPr>
        <dsp:cNvPr id="0" name=""/>
        <dsp:cNvSpPr/>
      </dsp:nvSpPr>
      <dsp:spPr>
        <a:xfrm>
          <a:off x="7528284" y="1218230"/>
          <a:ext cx="272638" cy="31893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a:off x="7528284" y="1282017"/>
        <a:ext cx="190847" cy="191362"/>
      </dsp:txXfrm>
    </dsp:sp>
    <dsp:sp modelId="{C8BC6B46-59E8-414B-B318-94D72BE5F5FD}">
      <dsp:nvSpPr>
        <dsp:cNvPr id="0" name=""/>
        <dsp:cNvSpPr/>
      </dsp:nvSpPr>
      <dsp:spPr>
        <a:xfrm>
          <a:off x="7929527" y="581517"/>
          <a:ext cx="2195849" cy="159236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spc="-5" dirty="0">
              <a:cs typeface="Trebuchet MS"/>
            </a:rPr>
            <a:t>SLP (C) Nos. 16721-16722 of 2019</a:t>
          </a:r>
          <a:r>
            <a:rPr lang="en-US" sz="1200" kern="1200" spc="-20" dirty="0">
              <a:cs typeface="Trebuchet MS"/>
            </a:rPr>
            <a:t> </a:t>
          </a:r>
          <a:r>
            <a:rPr lang="en-US" sz="1200" kern="1200" dirty="0">
              <a:cs typeface="Trebuchet MS"/>
            </a:rPr>
            <a:t>&amp; </a:t>
          </a:r>
          <a:r>
            <a:rPr lang="en-US" sz="1400" b="1" kern="1200" spc="-20" dirty="0">
              <a:cs typeface="Trebuchet MS"/>
            </a:rPr>
            <a:t>Review </a:t>
          </a:r>
          <a:r>
            <a:rPr lang="en-US" sz="1400" b="1" kern="1200" spc="-5" dirty="0">
              <a:cs typeface="Trebuchet MS"/>
            </a:rPr>
            <a:t>petitions </a:t>
          </a:r>
          <a:r>
            <a:rPr lang="en-US" sz="1400" b="1" kern="1200" dirty="0">
              <a:cs typeface="Trebuchet MS"/>
            </a:rPr>
            <a:t>by </a:t>
          </a:r>
          <a:r>
            <a:rPr lang="en-US" sz="1400" b="1" kern="1200" spc="-5" dirty="0">
              <a:cs typeface="Trebuchet MS"/>
            </a:rPr>
            <a:t>EPFO</a:t>
          </a:r>
          <a:r>
            <a:rPr lang="en-US" sz="1200" kern="1200" spc="-5" dirty="0">
              <a:cs typeface="Trebuchet MS"/>
            </a:rPr>
            <a:t>, </a:t>
          </a:r>
          <a:r>
            <a:rPr lang="en-US" sz="1400" b="1" kern="1200" dirty="0">
              <a:cs typeface="Trebuchet MS"/>
            </a:rPr>
            <a:t>appeal by </a:t>
          </a:r>
          <a:r>
            <a:rPr lang="en-US" sz="1400" b="1" kern="1200" spc="-5" dirty="0">
              <a:cs typeface="Trebuchet MS"/>
            </a:rPr>
            <a:t>the</a:t>
          </a:r>
          <a:r>
            <a:rPr lang="en-US" sz="1400" b="1" kern="1200" spc="-20" dirty="0">
              <a:cs typeface="Trebuchet MS"/>
            </a:rPr>
            <a:t> </a:t>
          </a:r>
          <a:r>
            <a:rPr lang="en-US" sz="1400" b="1" kern="1200" spc="-5" dirty="0">
              <a:cs typeface="Trebuchet MS"/>
            </a:rPr>
            <a:t>GOI </a:t>
          </a:r>
          <a:r>
            <a:rPr lang="en-US" sz="1200" kern="1200" spc="-5" dirty="0">
              <a:latin typeface="Garamond" panose="02020404030301010803" pitchFamily="18" charset="0"/>
              <a:cs typeface="Trebuchet MS"/>
            </a:rPr>
            <a:t>assailing</a:t>
          </a:r>
          <a:r>
            <a:rPr lang="en-US" sz="1200" kern="1200" spc="114" dirty="0">
              <a:latin typeface="Garamond" panose="02020404030301010803" pitchFamily="18" charset="0"/>
              <a:cs typeface="Trebuchet MS"/>
            </a:rPr>
            <a:t> </a:t>
          </a:r>
          <a:r>
            <a:rPr lang="en-US" sz="1200" kern="1200" dirty="0">
              <a:latin typeface="Garamond" panose="02020404030301010803" pitchFamily="18" charset="0"/>
              <a:cs typeface="Trebuchet MS"/>
            </a:rPr>
            <a:t>the</a:t>
          </a:r>
          <a:r>
            <a:rPr lang="en-US" sz="1200" kern="1200" spc="114" dirty="0">
              <a:latin typeface="Garamond" panose="02020404030301010803" pitchFamily="18" charset="0"/>
              <a:cs typeface="Trebuchet MS"/>
            </a:rPr>
            <a:t> </a:t>
          </a:r>
          <a:r>
            <a:rPr lang="en-US" sz="1200" kern="1200" spc="-5" dirty="0">
              <a:latin typeface="Garamond" panose="02020404030301010803" pitchFamily="18" charset="0"/>
              <a:cs typeface="Trebuchet MS"/>
            </a:rPr>
            <a:t>judgement</a:t>
          </a:r>
          <a:r>
            <a:rPr lang="en-US" sz="1200" kern="1200" spc="114" dirty="0">
              <a:latin typeface="Garamond" panose="02020404030301010803" pitchFamily="18" charset="0"/>
              <a:cs typeface="Trebuchet MS"/>
            </a:rPr>
            <a:t> </a:t>
          </a:r>
          <a:r>
            <a:rPr lang="en-US" sz="1200" kern="1200" spc="-5" dirty="0">
              <a:latin typeface="Garamond" panose="02020404030301010803" pitchFamily="18" charset="0"/>
              <a:cs typeface="Trebuchet MS"/>
            </a:rPr>
            <a:t>of</a:t>
          </a:r>
          <a:r>
            <a:rPr lang="en-US" sz="1200" kern="1200" spc="114" dirty="0">
              <a:latin typeface="Garamond" panose="02020404030301010803" pitchFamily="18" charset="0"/>
              <a:cs typeface="Trebuchet MS"/>
            </a:rPr>
            <a:t> </a:t>
          </a:r>
          <a:r>
            <a:rPr lang="en-US" sz="1200" kern="1200" spc="-5" dirty="0">
              <a:latin typeface="Garamond" panose="02020404030301010803" pitchFamily="18" charset="0"/>
              <a:cs typeface="Trebuchet MS"/>
            </a:rPr>
            <a:t>Division</a:t>
          </a:r>
          <a:r>
            <a:rPr lang="en-US" sz="1200" kern="1200" spc="120" dirty="0">
              <a:latin typeface="Garamond" panose="02020404030301010803" pitchFamily="18" charset="0"/>
              <a:cs typeface="Trebuchet MS"/>
            </a:rPr>
            <a:t> </a:t>
          </a:r>
          <a:r>
            <a:rPr lang="en-US" sz="1200" kern="1200" spc="-5" dirty="0">
              <a:latin typeface="Garamond" panose="02020404030301010803" pitchFamily="18" charset="0"/>
              <a:cs typeface="Trebuchet MS"/>
            </a:rPr>
            <a:t>Bench</a:t>
          </a:r>
          <a:r>
            <a:rPr lang="en-US" sz="1200" kern="1200" spc="125" dirty="0">
              <a:latin typeface="Garamond" panose="02020404030301010803" pitchFamily="18" charset="0"/>
              <a:cs typeface="Trebuchet MS"/>
            </a:rPr>
            <a:t> </a:t>
          </a:r>
          <a:r>
            <a:rPr lang="en-US" sz="1200" kern="1200" spc="-5" dirty="0">
              <a:latin typeface="Garamond" panose="02020404030301010803" pitchFamily="18" charset="0"/>
              <a:cs typeface="Trebuchet MS"/>
            </a:rPr>
            <a:t>of</a:t>
          </a:r>
          <a:r>
            <a:rPr lang="en-US" sz="1200" kern="1200" spc="100" dirty="0">
              <a:latin typeface="Garamond" panose="02020404030301010803" pitchFamily="18" charset="0"/>
              <a:cs typeface="Trebuchet MS"/>
            </a:rPr>
            <a:t> </a:t>
          </a:r>
          <a:r>
            <a:rPr lang="en-US" sz="1200" kern="1200" spc="-15" dirty="0">
              <a:latin typeface="Garamond" panose="02020404030301010803" pitchFamily="18" charset="0"/>
              <a:cs typeface="Trebuchet MS"/>
            </a:rPr>
            <a:t>Kerala </a:t>
          </a:r>
          <a:r>
            <a:rPr lang="en-US" sz="1200" kern="1200" dirty="0">
              <a:latin typeface="Garamond" panose="02020404030301010803" pitchFamily="18" charset="0"/>
              <a:cs typeface="Trebuchet MS"/>
            </a:rPr>
            <a:t>HC was </a:t>
          </a:r>
          <a:r>
            <a:rPr lang="en-US" sz="1400" b="1" u="none" kern="1200" dirty="0">
              <a:uFill>
                <a:solidFill>
                  <a:srgbClr val="3E3E3E"/>
                </a:solidFill>
              </a:uFill>
              <a:latin typeface="Garamond" panose="02020404030301010803" pitchFamily="18" charset="0"/>
              <a:cs typeface="Trebuchet MS"/>
            </a:rPr>
            <a:t>dismissed by </a:t>
          </a:r>
          <a:r>
            <a:rPr lang="en-US" sz="1400" b="1" u="none" kern="1200" spc="-5" dirty="0">
              <a:uFill>
                <a:solidFill>
                  <a:srgbClr val="3E3E3E"/>
                </a:solidFill>
              </a:uFill>
              <a:latin typeface="Garamond" panose="02020404030301010803" pitchFamily="18" charset="0"/>
              <a:cs typeface="Trebuchet MS"/>
            </a:rPr>
            <a:t>the co-ordinate </a:t>
          </a:r>
          <a:r>
            <a:rPr lang="en-US" sz="1400" b="1" u="none" kern="1200" dirty="0">
              <a:uFill>
                <a:solidFill>
                  <a:srgbClr val="3E3E3E"/>
                </a:solidFill>
              </a:uFill>
              <a:latin typeface="Garamond" panose="02020404030301010803" pitchFamily="18" charset="0"/>
              <a:cs typeface="Trebuchet MS"/>
            </a:rPr>
            <a:t>bench </a:t>
          </a:r>
          <a:r>
            <a:rPr lang="en-US" sz="1400" b="1" u="none" kern="1200" spc="-5" dirty="0">
              <a:uFill>
                <a:solidFill>
                  <a:srgbClr val="3E3E3E"/>
                </a:solidFill>
              </a:uFill>
              <a:latin typeface="Garamond" panose="02020404030301010803" pitchFamily="18" charset="0"/>
              <a:cs typeface="Trebuchet MS"/>
            </a:rPr>
            <a:t>of the </a:t>
          </a:r>
          <a:r>
            <a:rPr lang="en-US" sz="1400" b="1" u="none" kern="1200" dirty="0">
              <a:uFill>
                <a:solidFill>
                  <a:srgbClr val="3E3E3E"/>
                </a:solidFill>
              </a:uFill>
              <a:latin typeface="Garamond" panose="02020404030301010803" pitchFamily="18" charset="0"/>
              <a:cs typeface="Trebuchet MS"/>
            </a:rPr>
            <a:t>SC </a:t>
          </a:r>
          <a:r>
            <a:rPr lang="en-US" sz="1200" b="1" u="none" kern="1200" spc="5" dirty="0">
              <a:uFill>
                <a:solidFill>
                  <a:srgbClr val="3E3E3E"/>
                </a:solidFill>
              </a:uFill>
              <a:latin typeface="Garamond" panose="02020404030301010803" pitchFamily="18" charset="0"/>
              <a:cs typeface="Trebuchet MS"/>
            </a:rPr>
            <a:t>vide </a:t>
          </a:r>
          <a:r>
            <a:rPr lang="en-US" sz="1200" b="1" u="none" kern="1200" spc="-5" dirty="0">
              <a:uFill>
                <a:solidFill>
                  <a:srgbClr val="3E3E3E"/>
                </a:solidFill>
              </a:uFill>
              <a:latin typeface="Garamond" panose="02020404030301010803" pitchFamily="18" charset="0"/>
              <a:cs typeface="Trebuchet MS"/>
            </a:rPr>
            <a:t>its order dt. </a:t>
          </a:r>
          <a:r>
            <a:rPr lang="en-US" sz="1200" b="1" u="none" kern="1200" spc="-5" dirty="0">
              <a:latin typeface="Garamond" panose="02020404030301010803" pitchFamily="18" charset="0"/>
              <a:cs typeface="Trebuchet MS"/>
            </a:rPr>
            <a:t> </a:t>
          </a:r>
          <a:r>
            <a:rPr lang="en-US" sz="1200" b="1" u="none" kern="1200" spc="-5" dirty="0">
              <a:uFill>
                <a:solidFill>
                  <a:srgbClr val="3E3E3E"/>
                </a:solidFill>
              </a:uFill>
              <a:latin typeface="Garamond" panose="02020404030301010803" pitchFamily="18" charset="0"/>
              <a:cs typeface="Trebuchet MS"/>
            </a:rPr>
            <a:t>01-04-2019. </a:t>
          </a:r>
          <a:endParaRPr lang="en-IN" sz="1200" b="1" u="none" kern="1200" dirty="0"/>
        </a:p>
      </dsp:txBody>
      <dsp:txXfrm>
        <a:off x="7976166" y="628156"/>
        <a:ext cx="2102571" cy="1499082"/>
      </dsp:txXfrm>
    </dsp:sp>
    <dsp:sp modelId="{0A1A0AD9-5975-4CC5-864F-695072E6F10D}">
      <dsp:nvSpPr>
        <dsp:cNvPr id="0" name=""/>
        <dsp:cNvSpPr/>
      </dsp:nvSpPr>
      <dsp:spPr>
        <a:xfrm rot="5586351">
          <a:off x="8715437" y="2298153"/>
          <a:ext cx="312590" cy="31893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IN" sz="1600" kern="1200"/>
        </a:p>
      </dsp:txBody>
      <dsp:txXfrm rot="-5400000">
        <a:off x="8778591" y="2301395"/>
        <a:ext cx="191362" cy="218813"/>
      </dsp:txXfrm>
    </dsp:sp>
    <dsp:sp modelId="{CBEA24AB-508C-402D-96FB-ADC99FA67DF4}">
      <dsp:nvSpPr>
        <dsp:cNvPr id="0" name=""/>
        <dsp:cNvSpPr/>
      </dsp:nvSpPr>
      <dsp:spPr>
        <a:xfrm>
          <a:off x="7377600" y="2758914"/>
          <a:ext cx="2747776" cy="1556820"/>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1" kern="1200" spc="-5" dirty="0">
              <a:latin typeface="Garamond" panose="02020404030301010803" pitchFamily="18" charset="0"/>
              <a:cs typeface="Trebuchet MS"/>
            </a:rPr>
            <a:t>Review petition filed by </a:t>
          </a:r>
          <a:r>
            <a:rPr lang="en-US" sz="1400" b="1" kern="1200" dirty="0">
              <a:latin typeface="Garamond" panose="02020404030301010803" pitchFamily="18" charset="0"/>
              <a:cs typeface="Trebuchet MS"/>
            </a:rPr>
            <a:t>EPFO</a:t>
          </a:r>
          <a:r>
            <a:rPr lang="en-US" sz="1400" kern="1200" dirty="0">
              <a:latin typeface="Garamond" panose="02020404030301010803" pitchFamily="18" charset="0"/>
              <a:cs typeface="Trebuchet MS"/>
            </a:rPr>
            <a:t>. </a:t>
          </a:r>
          <a:r>
            <a:rPr lang="en-US" sz="1400" b="1" kern="1200" spc="-5" dirty="0">
              <a:latin typeface="Garamond" panose="02020404030301010803" pitchFamily="18" charset="0"/>
              <a:cs typeface="Trebuchet MS"/>
            </a:rPr>
            <a:t>Union of </a:t>
          </a:r>
          <a:r>
            <a:rPr lang="en-US" sz="1400" b="1" kern="1200" dirty="0">
              <a:latin typeface="Garamond" panose="02020404030301010803" pitchFamily="18" charset="0"/>
              <a:cs typeface="Trebuchet MS"/>
            </a:rPr>
            <a:t>India also </a:t>
          </a:r>
          <a:r>
            <a:rPr lang="en-US" sz="1400" b="1" kern="1200" spc="-5" dirty="0">
              <a:latin typeface="Garamond" panose="02020404030301010803" pitchFamily="18" charset="0"/>
              <a:cs typeface="Trebuchet MS"/>
            </a:rPr>
            <a:t>filed </a:t>
          </a:r>
          <a:r>
            <a:rPr lang="en-US" sz="1400" b="1" kern="1200" dirty="0">
              <a:latin typeface="Garamond" panose="02020404030301010803" pitchFamily="18" charset="0"/>
              <a:cs typeface="Trebuchet MS"/>
            </a:rPr>
            <a:t>appeal </a:t>
          </a:r>
          <a:r>
            <a:rPr lang="en-US" sz="1400" b="1" kern="1200" spc="-5" dirty="0">
              <a:latin typeface="Garamond" panose="02020404030301010803" pitchFamily="18" charset="0"/>
              <a:cs typeface="Trebuchet MS"/>
            </a:rPr>
            <a:t>in </a:t>
          </a:r>
          <a:r>
            <a:rPr lang="en-US" sz="1400" b="1" kern="1200" dirty="0">
              <a:latin typeface="Garamond" panose="02020404030301010803" pitchFamily="18" charset="0"/>
              <a:cs typeface="Trebuchet MS"/>
            </a:rPr>
            <a:t>the </a:t>
          </a:r>
          <a:r>
            <a:rPr lang="en-US" sz="1400" b="1" kern="1200" spc="-5" dirty="0">
              <a:latin typeface="Garamond" panose="02020404030301010803" pitchFamily="18" charset="0"/>
              <a:cs typeface="Trebuchet MS"/>
            </a:rPr>
            <a:t>SC </a:t>
          </a:r>
          <a:r>
            <a:rPr lang="en-US" sz="1400" b="1" kern="1200" dirty="0">
              <a:latin typeface="Garamond" panose="02020404030301010803" pitchFamily="18" charset="0"/>
              <a:cs typeface="Trebuchet MS"/>
            </a:rPr>
            <a:t>against the </a:t>
          </a:r>
          <a:r>
            <a:rPr lang="en-US" sz="1400" b="1" kern="1200" spc="-5" dirty="0">
              <a:latin typeface="Garamond" panose="02020404030301010803" pitchFamily="18" charset="0"/>
              <a:cs typeface="Trebuchet MS"/>
            </a:rPr>
            <a:t>orders of</a:t>
          </a:r>
          <a:r>
            <a:rPr lang="en-US" sz="1400" b="1" kern="1200" spc="-120" dirty="0">
              <a:latin typeface="Garamond" panose="02020404030301010803" pitchFamily="18" charset="0"/>
              <a:cs typeface="Trebuchet MS"/>
            </a:rPr>
            <a:t> </a:t>
          </a:r>
          <a:r>
            <a:rPr lang="en-US" sz="1400" b="1" kern="1200" spc="-5" dirty="0">
              <a:latin typeface="Garamond" panose="02020404030301010803" pitchFamily="18" charset="0"/>
              <a:cs typeface="Trebuchet MS"/>
            </a:rPr>
            <a:t>HC</a:t>
          </a:r>
          <a:r>
            <a:rPr lang="en-US" sz="1400" kern="1200" spc="-5" dirty="0">
              <a:latin typeface="Garamond" panose="02020404030301010803" pitchFamily="18" charset="0"/>
              <a:cs typeface="Trebuchet MS"/>
            </a:rPr>
            <a:t>s.</a:t>
          </a:r>
          <a:r>
            <a:rPr lang="en-US" sz="1200" kern="1200" spc="-5" dirty="0">
              <a:latin typeface="Garamond" panose="02020404030301010803" pitchFamily="18" charset="0"/>
              <a:cs typeface="Trebuchet MS"/>
            </a:rPr>
            <a:t> </a:t>
          </a:r>
        </a:p>
        <a:p>
          <a:pPr marL="0" lvl="0" indent="0" algn="ctr" defTabSz="622300">
            <a:lnSpc>
              <a:spcPct val="90000"/>
            </a:lnSpc>
            <a:spcBef>
              <a:spcPct val="0"/>
            </a:spcBef>
            <a:spcAft>
              <a:spcPct val="35000"/>
            </a:spcAft>
            <a:buFont typeface="Arial" panose="020B0604020202020204" pitchFamily="34" charset="0"/>
            <a:buNone/>
          </a:pPr>
          <a:r>
            <a:rPr lang="en-US" sz="1400" b="1" kern="1200" spc="-5" dirty="0">
              <a:latin typeface="Garamond" panose="02020404030301010803" pitchFamily="18" charset="0"/>
              <a:cs typeface="Trebuchet MS"/>
            </a:rPr>
            <a:t>SC </a:t>
          </a:r>
          <a:r>
            <a:rPr lang="en-US" sz="1200" kern="1200" spc="-5" dirty="0">
              <a:latin typeface="Garamond" panose="02020404030301010803" pitchFamily="18" charset="0"/>
              <a:cs typeface="Trebuchet MS"/>
            </a:rPr>
            <a:t>admitted </a:t>
          </a:r>
          <a:r>
            <a:rPr lang="en-US" sz="1200" kern="1200" dirty="0">
              <a:latin typeface="Garamond" panose="02020404030301010803" pitchFamily="18" charset="0"/>
              <a:cs typeface="Trebuchet MS"/>
            </a:rPr>
            <a:t>the </a:t>
          </a:r>
          <a:r>
            <a:rPr lang="en-US" sz="1200" kern="1200" spc="-5" dirty="0">
              <a:latin typeface="Garamond" panose="02020404030301010803" pitchFamily="18" charset="0"/>
              <a:cs typeface="Trebuchet MS"/>
            </a:rPr>
            <a:t>review petition </a:t>
          </a:r>
          <a:r>
            <a:rPr lang="en-US" sz="1200" kern="1200" dirty="0">
              <a:latin typeface="Garamond" panose="02020404030301010803" pitchFamily="18" charset="0"/>
              <a:cs typeface="Trebuchet MS"/>
            </a:rPr>
            <a:t>&amp; GOI </a:t>
          </a:r>
          <a:r>
            <a:rPr lang="en-US" sz="1200" kern="1200" spc="-5" dirty="0">
              <a:latin typeface="Garamond" panose="02020404030301010803" pitchFamily="18" charset="0"/>
              <a:cs typeface="Trebuchet MS"/>
            </a:rPr>
            <a:t>appeal </a:t>
          </a:r>
          <a:r>
            <a:rPr lang="en-US" sz="1200" kern="1200" dirty="0">
              <a:latin typeface="Garamond" panose="02020404030301010803" pitchFamily="18" charset="0"/>
              <a:cs typeface="Trebuchet MS"/>
            </a:rPr>
            <a:t>and </a:t>
          </a:r>
          <a:r>
            <a:rPr lang="en-US" sz="1200" kern="1200" spc="-5" dirty="0">
              <a:latin typeface="Garamond" panose="02020404030301010803" pitchFamily="18" charset="0"/>
              <a:cs typeface="Trebuchet MS"/>
            </a:rPr>
            <a:t>allowed the review</a:t>
          </a:r>
          <a:r>
            <a:rPr lang="en-US" sz="1200" kern="1200" spc="50" dirty="0">
              <a:latin typeface="Garamond" panose="02020404030301010803" pitchFamily="18" charset="0"/>
              <a:cs typeface="Trebuchet MS"/>
            </a:rPr>
            <a:t> </a:t>
          </a:r>
          <a:r>
            <a:rPr lang="en-US" sz="1200" kern="1200" dirty="0">
              <a:latin typeface="Garamond" panose="02020404030301010803" pitchFamily="18" charset="0"/>
              <a:cs typeface="Trebuchet MS"/>
            </a:rPr>
            <a:t>and </a:t>
          </a:r>
          <a:r>
            <a:rPr lang="en-US" sz="1400" b="1" u="none" kern="1200" dirty="0">
              <a:uFill>
                <a:solidFill>
                  <a:srgbClr val="3E3E3E"/>
                </a:solidFill>
              </a:uFill>
              <a:latin typeface="Garamond" panose="02020404030301010803" pitchFamily="18" charset="0"/>
              <a:cs typeface="Trebuchet MS"/>
            </a:rPr>
            <a:t>recalled </a:t>
          </a:r>
          <a:r>
            <a:rPr lang="en-US" sz="1400" b="1" u="none" kern="1200" spc="-5" dirty="0">
              <a:uFill>
                <a:solidFill>
                  <a:srgbClr val="3E3E3E"/>
                </a:solidFill>
              </a:uFill>
              <a:latin typeface="Garamond" panose="02020404030301010803" pitchFamily="18" charset="0"/>
              <a:cs typeface="Trebuchet MS"/>
            </a:rPr>
            <a:t>its </a:t>
          </a:r>
          <a:r>
            <a:rPr lang="en-US" sz="1400" b="1" u="none" kern="1200" dirty="0">
              <a:uFill>
                <a:solidFill>
                  <a:srgbClr val="3E3E3E"/>
                </a:solidFill>
              </a:uFill>
              <a:latin typeface="Garamond" panose="02020404030301010803" pitchFamily="18" charset="0"/>
              <a:cs typeface="Trebuchet MS"/>
            </a:rPr>
            <a:t>earlier </a:t>
          </a:r>
          <a:r>
            <a:rPr lang="en-US" sz="1400" b="1" u="none" kern="1200" spc="-5" dirty="0">
              <a:uFill>
                <a:solidFill>
                  <a:srgbClr val="3E3E3E"/>
                </a:solidFill>
              </a:uFill>
              <a:latin typeface="Garamond" panose="02020404030301010803" pitchFamily="18" charset="0"/>
              <a:cs typeface="Trebuchet MS"/>
            </a:rPr>
            <a:t>order dated</a:t>
          </a:r>
          <a:r>
            <a:rPr lang="en-US" sz="1400" b="1" u="none" kern="1200" spc="-85" dirty="0">
              <a:uFill>
                <a:solidFill>
                  <a:srgbClr val="3E3E3E"/>
                </a:solidFill>
              </a:uFill>
              <a:latin typeface="Garamond" panose="02020404030301010803" pitchFamily="18" charset="0"/>
              <a:cs typeface="Trebuchet MS"/>
            </a:rPr>
            <a:t> </a:t>
          </a:r>
          <a:r>
            <a:rPr lang="en-US" sz="1400" b="1" u="none" kern="1200" spc="-5" dirty="0">
              <a:uFill>
                <a:solidFill>
                  <a:srgbClr val="3E3E3E"/>
                </a:solidFill>
              </a:uFill>
              <a:latin typeface="Garamond" panose="02020404030301010803" pitchFamily="18" charset="0"/>
              <a:cs typeface="Trebuchet MS"/>
            </a:rPr>
            <a:t>01.04.2019. </a:t>
          </a:r>
          <a:endParaRPr lang="en-IN" sz="1200" u="none" kern="1200" dirty="0"/>
        </a:p>
      </dsp:txBody>
      <dsp:txXfrm>
        <a:off x="7423198" y="2804512"/>
        <a:ext cx="2656580" cy="1465624"/>
      </dsp:txXfrm>
    </dsp:sp>
    <dsp:sp modelId="{0AD4AFA4-A325-44AC-AD79-C7325E0303EE}">
      <dsp:nvSpPr>
        <dsp:cNvPr id="0" name=""/>
        <dsp:cNvSpPr/>
      </dsp:nvSpPr>
      <dsp:spPr>
        <a:xfrm rot="10777352">
          <a:off x="6907226" y="3388911"/>
          <a:ext cx="332401" cy="31893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rot="10800000">
        <a:off x="7002906" y="3452383"/>
        <a:ext cx="236720" cy="191362"/>
      </dsp:txXfrm>
    </dsp:sp>
    <dsp:sp modelId="{5EB208C0-B128-4684-B11B-598FC10EB058}">
      <dsp:nvSpPr>
        <dsp:cNvPr id="0" name=""/>
        <dsp:cNvSpPr/>
      </dsp:nvSpPr>
      <dsp:spPr>
        <a:xfrm>
          <a:off x="3907793" y="2732328"/>
          <a:ext cx="2842647" cy="165508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spc="-5" dirty="0">
              <a:latin typeface="Garamond" panose="02020404030301010803" pitchFamily="18" charset="0"/>
              <a:cs typeface="Trebuchet MS"/>
            </a:rPr>
            <a:t>54 </a:t>
          </a:r>
          <a:r>
            <a:rPr lang="en-US" sz="1200" kern="1200" spc="-110" dirty="0">
              <a:latin typeface="Garamond" panose="02020404030301010803" pitchFamily="18" charset="0"/>
              <a:cs typeface="Trebuchet MS"/>
            </a:rPr>
            <a:t>Writ  </a:t>
          </a:r>
          <a:r>
            <a:rPr lang="en-US" sz="1200" kern="1200" spc="-85" dirty="0">
              <a:latin typeface="Garamond" panose="02020404030301010803" pitchFamily="18" charset="0"/>
              <a:cs typeface="Trebuchet MS"/>
            </a:rPr>
            <a:t>P</a:t>
          </a:r>
          <a:r>
            <a:rPr lang="en-US" sz="1200" kern="1200" spc="-5" dirty="0">
              <a:latin typeface="Garamond" panose="02020404030301010803" pitchFamily="18" charset="0"/>
              <a:cs typeface="Trebuchet MS"/>
            </a:rPr>
            <a:t>e</a:t>
          </a:r>
          <a:r>
            <a:rPr lang="en-US" sz="1200" kern="1200" spc="-15" dirty="0">
              <a:latin typeface="Garamond" panose="02020404030301010803" pitchFamily="18" charset="0"/>
              <a:cs typeface="Trebuchet MS"/>
            </a:rPr>
            <a:t>t</a:t>
          </a:r>
          <a:r>
            <a:rPr lang="en-US" sz="1200" kern="1200" spc="-5" dirty="0">
              <a:latin typeface="Garamond" panose="02020404030301010803" pitchFamily="18" charset="0"/>
              <a:cs typeface="Trebuchet MS"/>
            </a:rPr>
            <a:t>i</a:t>
          </a:r>
          <a:r>
            <a:rPr lang="en-US" sz="1200" kern="1200" spc="-15" dirty="0">
              <a:latin typeface="Garamond" panose="02020404030301010803" pitchFamily="18" charset="0"/>
              <a:cs typeface="Trebuchet MS"/>
            </a:rPr>
            <a:t>t</a:t>
          </a:r>
          <a:r>
            <a:rPr lang="en-US" sz="1200" kern="1200" spc="-5" dirty="0">
              <a:latin typeface="Garamond" panose="02020404030301010803" pitchFamily="18" charset="0"/>
              <a:cs typeface="Trebuchet MS"/>
            </a:rPr>
            <a:t>i</a:t>
          </a:r>
          <a:r>
            <a:rPr lang="en-US" sz="1200" kern="1200" spc="-10" dirty="0">
              <a:latin typeface="Garamond" panose="02020404030301010803" pitchFamily="18" charset="0"/>
              <a:cs typeface="Trebuchet MS"/>
            </a:rPr>
            <a:t>o</a:t>
          </a:r>
          <a:r>
            <a:rPr lang="en-US" sz="1200" kern="1200" spc="-5" dirty="0">
              <a:latin typeface="Garamond" panose="02020404030301010803" pitchFamily="18" charset="0"/>
              <a:cs typeface="Trebuchet MS"/>
            </a:rPr>
            <a:t>n</a:t>
          </a:r>
          <a:r>
            <a:rPr lang="en-US" sz="1200" kern="1200" dirty="0">
              <a:latin typeface="Garamond" panose="02020404030301010803" pitchFamily="18" charset="0"/>
              <a:cs typeface="Trebuchet MS"/>
            </a:rPr>
            <a:t>s </a:t>
          </a:r>
          <a:r>
            <a:rPr lang="en-US" sz="1200" kern="1200" spc="-5" dirty="0">
              <a:latin typeface="Garamond" panose="02020404030301010803" pitchFamily="18" charset="0"/>
              <a:cs typeface="Trebuchet MS"/>
            </a:rPr>
            <a:t>we</a:t>
          </a:r>
          <a:r>
            <a:rPr lang="en-US" sz="1200" kern="1200" spc="-10" dirty="0">
              <a:latin typeface="Garamond" panose="02020404030301010803" pitchFamily="18" charset="0"/>
              <a:cs typeface="Trebuchet MS"/>
            </a:rPr>
            <a:t>r</a:t>
          </a:r>
          <a:r>
            <a:rPr lang="en-US" sz="1200" kern="1200" spc="-5" dirty="0">
              <a:latin typeface="Garamond" panose="02020404030301010803" pitchFamily="18" charset="0"/>
              <a:cs typeface="Trebuchet MS"/>
            </a:rPr>
            <a:t>e</a:t>
          </a:r>
          <a:r>
            <a:rPr lang="en-US" sz="1200" kern="1200" dirty="0">
              <a:latin typeface="Garamond" panose="02020404030301010803" pitchFamily="18" charset="0"/>
              <a:cs typeface="Trebuchet MS"/>
            </a:rPr>
            <a:t> </a:t>
          </a:r>
          <a:r>
            <a:rPr lang="en-US" sz="1200" kern="1200" spc="-25" dirty="0">
              <a:latin typeface="Garamond" panose="02020404030301010803" pitchFamily="18" charset="0"/>
              <a:cs typeface="Trebuchet MS"/>
            </a:rPr>
            <a:t>f</a:t>
          </a:r>
          <a:r>
            <a:rPr lang="en-US" sz="1200" kern="1200" spc="-5" dirty="0">
              <a:latin typeface="Garamond" panose="02020404030301010803" pitchFamily="18" charset="0"/>
              <a:cs typeface="Trebuchet MS"/>
            </a:rPr>
            <a:t>iled </a:t>
          </a:r>
          <a:r>
            <a:rPr lang="en-US" sz="1200" kern="1200" spc="-15" dirty="0">
              <a:latin typeface="Garamond" panose="02020404030301010803" pitchFamily="18" charset="0"/>
              <a:cs typeface="Trebuchet MS"/>
            </a:rPr>
            <a:t>b</a:t>
          </a:r>
          <a:r>
            <a:rPr lang="en-US" sz="1200" kern="1200" spc="-5" dirty="0">
              <a:latin typeface="Garamond" panose="02020404030301010803" pitchFamily="18" charset="0"/>
              <a:cs typeface="Trebuchet MS"/>
            </a:rPr>
            <a:t>y </a:t>
          </a:r>
          <a:r>
            <a:rPr lang="en-US" sz="1200" kern="1200" spc="-15" dirty="0">
              <a:latin typeface="Garamond" panose="02020404030301010803" pitchFamily="18" charset="0"/>
              <a:cs typeface="Trebuchet MS"/>
            </a:rPr>
            <a:t>t</a:t>
          </a:r>
          <a:r>
            <a:rPr lang="en-US" sz="1200" kern="1200" spc="-5" dirty="0">
              <a:latin typeface="Garamond" panose="02020404030301010803" pitchFamily="18" charset="0"/>
              <a:cs typeface="Trebuchet MS"/>
            </a:rPr>
            <a:t>he e</a:t>
          </a:r>
          <a:r>
            <a:rPr lang="en-US" sz="1200" kern="1200" dirty="0">
              <a:latin typeface="Garamond" panose="02020404030301010803" pitchFamily="18" charset="0"/>
              <a:cs typeface="Trebuchet MS"/>
            </a:rPr>
            <a:t>mp</a:t>
          </a:r>
          <a:r>
            <a:rPr lang="en-US" sz="1200" kern="1200" spc="-5" dirty="0">
              <a:latin typeface="Garamond" panose="02020404030301010803" pitchFamily="18" charset="0"/>
              <a:cs typeface="Trebuchet MS"/>
            </a:rPr>
            <a:t>l</a:t>
          </a:r>
          <a:r>
            <a:rPr lang="en-US" sz="1200" kern="1200" spc="-10" dirty="0">
              <a:latin typeface="Garamond" panose="02020404030301010803" pitchFamily="18" charset="0"/>
              <a:cs typeface="Trebuchet MS"/>
            </a:rPr>
            <a:t>o</a:t>
          </a:r>
          <a:r>
            <a:rPr lang="en-US" sz="1200" kern="1200" spc="-5" dirty="0">
              <a:latin typeface="Garamond" panose="02020404030301010803" pitchFamily="18" charset="0"/>
              <a:cs typeface="Trebuchet MS"/>
            </a:rPr>
            <a:t>yee</a:t>
          </a:r>
          <a:r>
            <a:rPr lang="en-US" sz="1200" kern="1200" dirty="0">
              <a:latin typeface="Garamond" panose="02020404030301010803" pitchFamily="18" charset="0"/>
              <a:cs typeface="Trebuchet MS"/>
            </a:rPr>
            <a:t>s </a:t>
          </a:r>
          <a:r>
            <a:rPr lang="en-US" sz="1200" kern="1200" spc="-5" dirty="0">
              <a:latin typeface="Garamond" panose="02020404030301010803" pitchFamily="18" charset="0"/>
              <a:cs typeface="Trebuchet MS"/>
            </a:rPr>
            <a:t>or </a:t>
          </a:r>
          <a:r>
            <a:rPr lang="en-US" sz="1200" kern="1200" spc="-10" dirty="0">
              <a:latin typeface="Garamond" panose="02020404030301010803" pitchFamily="18" charset="0"/>
              <a:cs typeface="Trebuchet MS"/>
            </a:rPr>
            <a:t>on </a:t>
          </a:r>
          <a:r>
            <a:rPr lang="en-US" sz="1200" kern="1200" spc="-5" dirty="0">
              <a:latin typeface="Garamond" panose="02020404030301010803" pitchFamily="18" charset="0"/>
              <a:cs typeface="Trebuchet MS"/>
            </a:rPr>
            <a:t>their behalf (from unexempted &amp; exempted </a:t>
          </a:r>
          <a:r>
            <a:rPr lang="en-US" sz="1200" kern="1200" spc="-5" dirty="0" err="1">
              <a:latin typeface="Garamond" panose="02020404030301010803" pitchFamily="18" charset="0"/>
              <a:cs typeface="Trebuchet MS"/>
            </a:rPr>
            <a:t>estab</a:t>
          </a:r>
          <a:r>
            <a:rPr lang="en-US" sz="1200" kern="1200" spc="-5" dirty="0">
              <a:latin typeface="Garamond" panose="02020404030301010803" pitchFamily="18" charset="0"/>
              <a:cs typeface="Trebuchet MS"/>
            </a:rPr>
            <a:t>.) </a:t>
          </a:r>
          <a:r>
            <a:rPr lang="en-US" sz="1200" kern="1200" dirty="0">
              <a:latin typeface="Garamond" panose="02020404030301010803" pitchFamily="18" charset="0"/>
              <a:cs typeface="Trebuchet MS"/>
            </a:rPr>
            <a:t>under </a:t>
          </a:r>
          <a:r>
            <a:rPr lang="en-US" sz="1200" kern="1200" spc="-5" dirty="0">
              <a:latin typeface="Garamond" panose="02020404030301010803" pitchFamily="18" charset="0"/>
              <a:cs typeface="Trebuchet MS"/>
            </a:rPr>
            <a:t>Article 32 </a:t>
          </a:r>
          <a:r>
            <a:rPr lang="en-US" sz="1400" b="1" kern="1200" dirty="0">
              <a:latin typeface="Garamond" panose="02020404030301010803" pitchFamily="18" charset="0"/>
              <a:cs typeface="Trebuchet MS"/>
            </a:rPr>
            <a:t>seeking </a:t>
          </a:r>
          <a:r>
            <a:rPr lang="en-US" sz="1400" b="1" kern="1200" spc="-5" dirty="0">
              <a:latin typeface="Garamond" panose="02020404030301010803" pitchFamily="18" charset="0"/>
              <a:cs typeface="Trebuchet MS"/>
            </a:rPr>
            <a:t>invalidation </a:t>
          </a:r>
          <a:r>
            <a:rPr lang="en-US" sz="1400" b="1" kern="1200" dirty="0">
              <a:latin typeface="Garamond" panose="02020404030301010803" pitchFamily="18" charset="0"/>
              <a:cs typeface="Trebuchet MS"/>
            </a:rPr>
            <a:t>of </a:t>
          </a:r>
          <a:r>
            <a:rPr lang="en-US" sz="1400" b="1" kern="1200" spc="-5" dirty="0">
              <a:latin typeface="Garamond" panose="02020404030301010803" pitchFamily="18" charset="0"/>
              <a:cs typeface="Trebuchet MS"/>
            </a:rPr>
            <a:t>the notification dated 22</a:t>
          </a:r>
          <a:r>
            <a:rPr lang="en-US" sz="1400" b="1" kern="1200" spc="-5" baseline="30000" dirty="0">
              <a:latin typeface="Garamond" panose="02020404030301010803" pitchFamily="18" charset="0"/>
              <a:cs typeface="Trebuchet MS"/>
            </a:rPr>
            <a:t>nd</a:t>
          </a:r>
          <a:r>
            <a:rPr lang="en-US" sz="1400" b="1" kern="1200" spc="-5" dirty="0">
              <a:latin typeface="Garamond" panose="02020404030301010803" pitchFamily="18" charset="0"/>
              <a:cs typeface="Trebuchet MS"/>
            </a:rPr>
            <a:t> August </a:t>
          </a:r>
          <a:r>
            <a:rPr lang="en-US" sz="1400" b="1" kern="1200" dirty="0">
              <a:latin typeface="Garamond" panose="02020404030301010803" pitchFamily="18" charset="0"/>
              <a:cs typeface="Trebuchet MS"/>
            </a:rPr>
            <a:t>2014</a:t>
          </a:r>
          <a:endParaRPr lang="en-IN" sz="1200" b="1" kern="1200" dirty="0"/>
        </a:p>
      </dsp:txBody>
      <dsp:txXfrm>
        <a:off x="3956269" y="2780804"/>
        <a:ext cx="2745695" cy="1558133"/>
      </dsp:txXfrm>
    </dsp:sp>
    <dsp:sp modelId="{3A2F07CE-3271-4AB3-A611-CF2CD478B98D}">
      <dsp:nvSpPr>
        <dsp:cNvPr id="0" name=""/>
        <dsp:cNvSpPr/>
      </dsp:nvSpPr>
      <dsp:spPr>
        <a:xfrm rot="10823786">
          <a:off x="3606540" y="3389221"/>
          <a:ext cx="212888" cy="31893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N" sz="1400" kern="1200"/>
        </a:p>
      </dsp:txBody>
      <dsp:txXfrm rot="10800000">
        <a:off x="3670405" y="3453229"/>
        <a:ext cx="149022" cy="191362"/>
      </dsp:txXfrm>
    </dsp:sp>
    <dsp:sp modelId="{1A3BD660-572E-4EA2-8016-A17824C19417}">
      <dsp:nvSpPr>
        <dsp:cNvPr id="0" name=""/>
        <dsp:cNvSpPr/>
      </dsp:nvSpPr>
      <dsp:spPr>
        <a:xfrm>
          <a:off x="634826" y="2696883"/>
          <a:ext cx="2871300" cy="1680881"/>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0" kern="1200" spc="-5">
              <a:latin typeface="Garamond" panose="02020404030301010803" pitchFamily="18" charset="0"/>
              <a:cs typeface="Trebuchet MS"/>
            </a:rPr>
            <a:t>Many contempt petitions were also filed </a:t>
          </a:r>
          <a:r>
            <a:rPr lang="en-US" sz="1200" b="0" kern="1200">
              <a:latin typeface="Garamond" panose="02020404030301010803" pitchFamily="18" charset="0"/>
              <a:cs typeface="Trebuchet MS"/>
            </a:rPr>
            <a:t>by </a:t>
          </a:r>
          <a:r>
            <a:rPr lang="en-US" sz="1200" b="0" kern="1200" spc="-5">
              <a:latin typeface="Garamond" panose="02020404030301010803" pitchFamily="18" charset="0"/>
              <a:cs typeface="Trebuchet MS"/>
            </a:rPr>
            <a:t>the aggrieved</a:t>
          </a:r>
          <a:r>
            <a:rPr lang="en-US" sz="1200" b="0" kern="1200" spc="150">
              <a:latin typeface="Garamond" panose="02020404030301010803" pitchFamily="18" charset="0"/>
              <a:cs typeface="Trebuchet MS"/>
            </a:rPr>
            <a:t> </a:t>
          </a:r>
          <a:r>
            <a:rPr lang="en-US" sz="1200" b="0" kern="1200" spc="-35">
              <a:latin typeface="Garamond" panose="02020404030301010803" pitchFamily="18" charset="0"/>
              <a:cs typeface="Trebuchet MS"/>
            </a:rPr>
            <a:t>parties</a:t>
          </a:r>
          <a:r>
            <a:rPr lang="en-US" sz="1200" b="0" kern="1200">
              <a:latin typeface="Garamond" panose="02020404030301010803" pitchFamily="18" charset="0"/>
              <a:cs typeface="Trebuchet MS"/>
            </a:rPr>
            <a:t> </a:t>
          </a:r>
          <a:r>
            <a:rPr lang="en-US" sz="1200" b="0" kern="1200" spc="-75">
              <a:latin typeface="Garamond" panose="02020404030301010803" pitchFamily="18" charset="0"/>
              <a:cs typeface="Trebuchet MS"/>
            </a:rPr>
            <a:t>w.r.t. </a:t>
          </a:r>
          <a:r>
            <a:rPr lang="en-US" sz="1200" b="0" kern="1200" spc="-5">
              <a:latin typeface="Garamond" panose="02020404030301010803" pitchFamily="18" charset="0"/>
              <a:cs typeface="Trebuchet MS"/>
            </a:rPr>
            <a:t>non-compliance of SC Judgement </a:t>
          </a:r>
          <a:r>
            <a:rPr lang="en-US" sz="1200" b="0" kern="1200">
              <a:latin typeface="Garamond" panose="02020404030301010803" pitchFamily="18" charset="0"/>
              <a:cs typeface="Trebuchet MS"/>
            </a:rPr>
            <a:t>in </a:t>
          </a:r>
          <a:r>
            <a:rPr lang="en-US" sz="1200" b="0" kern="1200" spc="-5">
              <a:latin typeface="Garamond" panose="02020404030301010803" pitchFamily="18" charset="0"/>
              <a:cs typeface="Trebuchet MS"/>
            </a:rPr>
            <a:t>the R.C. Gupta case of </a:t>
          </a:r>
          <a:r>
            <a:rPr lang="en-US" sz="1200" b="0" kern="1200" spc="530">
              <a:latin typeface="Garamond" panose="02020404030301010803" pitchFamily="18" charset="0"/>
              <a:cs typeface="Trebuchet MS"/>
            </a:rPr>
            <a:t> </a:t>
          </a:r>
          <a:r>
            <a:rPr lang="en-US" sz="1200" b="0" kern="1200" spc="-5">
              <a:latin typeface="Garamond" panose="02020404030301010803" pitchFamily="18" charset="0"/>
              <a:cs typeface="Trebuchet MS"/>
            </a:rPr>
            <a:t>2016 </a:t>
          </a:r>
          <a:r>
            <a:rPr lang="en-US" sz="1200" b="0" kern="1200">
              <a:latin typeface="Garamond" panose="02020404030301010803" pitchFamily="18" charset="0"/>
              <a:cs typeface="Trebuchet MS"/>
            </a:rPr>
            <a:t>by </a:t>
          </a:r>
          <a:r>
            <a:rPr lang="en-US" sz="1200" b="0" kern="1200" spc="-5">
              <a:latin typeface="Garamond" panose="02020404030301010803" pitchFamily="18" charset="0"/>
              <a:cs typeface="Trebuchet MS"/>
            </a:rPr>
            <a:t>the </a:t>
          </a:r>
          <a:r>
            <a:rPr lang="en-US" sz="1200" b="0" kern="1200">
              <a:latin typeface="Garamond" panose="02020404030301010803" pitchFamily="18" charset="0"/>
              <a:cs typeface="Trebuchet MS"/>
            </a:rPr>
            <a:t>EPFO </a:t>
          </a:r>
          <a:r>
            <a:rPr lang="en-US" sz="1200" b="0" kern="1200" spc="-5">
              <a:latin typeface="Garamond" panose="02020404030301010803" pitchFamily="18" charset="0"/>
              <a:cs typeface="Trebuchet MS"/>
            </a:rPr>
            <a:t>and non-sanction of </a:t>
          </a:r>
          <a:r>
            <a:rPr lang="en-US" sz="1200" b="0" kern="1200">
              <a:latin typeface="Garamond" panose="02020404030301010803" pitchFamily="18" charset="0"/>
              <a:cs typeface="Trebuchet MS"/>
            </a:rPr>
            <a:t>higher </a:t>
          </a:r>
          <a:r>
            <a:rPr lang="en-US" sz="1200" b="0" kern="1200" spc="-5">
              <a:latin typeface="Garamond" panose="02020404030301010803" pitchFamily="18" charset="0"/>
              <a:cs typeface="Trebuchet MS"/>
            </a:rPr>
            <a:t>pension as </a:t>
          </a:r>
          <a:r>
            <a:rPr lang="en-US" sz="1200" b="0" kern="1200">
              <a:latin typeface="Garamond" panose="02020404030301010803" pitchFamily="18" charset="0"/>
              <a:cs typeface="Trebuchet MS"/>
            </a:rPr>
            <a:t>per </a:t>
          </a:r>
          <a:r>
            <a:rPr lang="en-US" sz="1200" b="0" kern="1200" spc="-5">
              <a:latin typeface="Garamond" panose="02020404030301010803" pitchFamily="18" charset="0"/>
              <a:cs typeface="Trebuchet MS"/>
            </a:rPr>
            <a:t>the  order </a:t>
          </a:r>
          <a:r>
            <a:rPr lang="en-US" sz="1200" b="0" kern="1200" spc="-10">
              <a:latin typeface="Garamond" panose="02020404030301010803" pitchFamily="18" charset="0"/>
              <a:cs typeface="Trebuchet MS"/>
            </a:rPr>
            <a:t>to </a:t>
          </a:r>
          <a:r>
            <a:rPr lang="en-US" sz="1200" b="0" kern="1200" spc="-5">
              <a:latin typeface="Garamond" panose="02020404030301010803" pitchFamily="18" charset="0"/>
              <a:cs typeface="Trebuchet MS"/>
            </a:rPr>
            <a:t>all EPS</a:t>
          </a:r>
          <a:r>
            <a:rPr lang="en-US" sz="1200" b="0" kern="1200" spc="-30">
              <a:latin typeface="Garamond" panose="02020404030301010803" pitchFamily="18" charset="0"/>
              <a:cs typeface="Trebuchet MS"/>
            </a:rPr>
            <a:t> </a:t>
          </a:r>
          <a:r>
            <a:rPr lang="en-US" sz="1200" b="0" kern="1200" spc="-5">
              <a:latin typeface="Garamond" panose="02020404030301010803" pitchFamily="18" charset="0"/>
              <a:cs typeface="Trebuchet MS"/>
            </a:rPr>
            <a:t>Members.</a:t>
          </a:r>
          <a:endParaRPr lang="en-IN" sz="1200" b="0" kern="1200" dirty="0"/>
        </a:p>
      </dsp:txBody>
      <dsp:txXfrm>
        <a:off x="684057" y="2746114"/>
        <a:ext cx="2772838" cy="15824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343BF-7427-4FDB-9786-337151EBCE46}">
      <dsp:nvSpPr>
        <dsp:cNvPr id="0" name=""/>
        <dsp:cNvSpPr/>
      </dsp:nvSpPr>
      <dsp:spPr>
        <a:xfrm>
          <a:off x="-5688268" y="-889609"/>
          <a:ext cx="6776252" cy="6776252"/>
        </a:xfrm>
        <a:prstGeom prst="blockArc">
          <a:avLst>
            <a:gd name="adj1" fmla="val 18900000"/>
            <a:gd name="adj2" fmla="val 2700000"/>
            <a:gd name="adj3" fmla="val 319"/>
          </a:avLst>
        </a:prstGeom>
        <a:noFill/>
        <a:ln w="15875" cap="flat" cmpd="sng" algn="ctr">
          <a:solidFill>
            <a:schemeClr val="accent3">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E95326-A295-4780-B041-58CB65854564}">
      <dsp:nvSpPr>
        <dsp:cNvPr id="0" name=""/>
        <dsp:cNvSpPr/>
      </dsp:nvSpPr>
      <dsp:spPr>
        <a:xfrm>
          <a:off x="353122" y="210445"/>
          <a:ext cx="10053712" cy="457473"/>
        </a:xfrm>
        <a:prstGeom prst="rect">
          <a:avLst/>
        </a:prstGeom>
        <a:solidFill>
          <a:schemeClr val="accent3">
            <a:shade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12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Notification dated 22</a:t>
          </a:r>
          <a:r>
            <a:rPr lang="en-US" sz="1600" kern="1200" baseline="30000" dirty="0"/>
            <a:t>nd</a:t>
          </a:r>
          <a:r>
            <a:rPr lang="en-US" sz="1600" kern="1200" dirty="0"/>
            <a:t> August 2014 of EPFO is </a:t>
          </a:r>
          <a:r>
            <a:rPr lang="en-US" sz="1600" b="1" kern="1200" dirty="0"/>
            <a:t>legal and valid</a:t>
          </a:r>
          <a:r>
            <a:rPr lang="en-US" sz="1600" kern="1200" dirty="0"/>
            <a:t>. </a:t>
          </a:r>
          <a:endParaRPr lang="en-IN" sz="1600" kern="1200" dirty="0"/>
        </a:p>
      </dsp:txBody>
      <dsp:txXfrm>
        <a:off x="353122" y="210445"/>
        <a:ext cx="10053712" cy="457473"/>
      </dsp:txXfrm>
    </dsp:sp>
    <dsp:sp modelId="{F449F5D9-7248-433B-848D-D69777BDC078}">
      <dsp:nvSpPr>
        <dsp:cNvPr id="0" name=""/>
        <dsp:cNvSpPr/>
      </dsp:nvSpPr>
      <dsp:spPr>
        <a:xfrm>
          <a:off x="67201" y="153261"/>
          <a:ext cx="571841" cy="571841"/>
        </a:xfrm>
        <a:prstGeom prst="ellipse">
          <a:avLst/>
        </a:prstGeom>
        <a:solidFill>
          <a:schemeClr val="lt1">
            <a:hueOff val="0"/>
            <a:satOff val="0"/>
            <a:lumOff val="0"/>
            <a:alphaOff val="0"/>
          </a:schemeClr>
        </a:solidFill>
        <a:ln w="15875" cap="flat" cmpd="sng" algn="ctr">
          <a:solidFill>
            <a:schemeClr val="accent3">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998750-D553-4988-8CA7-36171A510D01}">
      <dsp:nvSpPr>
        <dsp:cNvPr id="0" name=""/>
        <dsp:cNvSpPr/>
      </dsp:nvSpPr>
      <dsp:spPr>
        <a:xfrm>
          <a:off x="767405" y="897058"/>
          <a:ext cx="9639428" cy="457473"/>
        </a:xfrm>
        <a:prstGeom prst="rect">
          <a:avLst/>
        </a:prstGeom>
        <a:solidFill>
          <a:schemeClr val="accent3">
            <a:shade val="50000"/>
            <a:hueOff val="-38787"/>
            <a:satOff val="-7572"/>
            <a:lumOff val="131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12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Amendment to the pension scheme shall </a:t>
          </a:r>
          <a:r>
            <a:rPr lang="en-US" sz="1600" b="1" kern="1200" dirty="0"/>
            <a:t>apply to employees of exempted establishments</a:t>
          </a:r>
          <a:endParaRPr lang="en-US" sz="1600" kern="1200" dirty="0"/>
        </a:p>
      </dsp:txBody>
      <dsp:txXfrm>
        <a:off x="767405" y="897058"/>
        <a:ext cx="9639428" cy="457473"/>
      </dsp:txXfrm>
    </dsp:sp>
    <dsp:sp modelId="{34FE5096-9789-4C52-97C7-E23E4FEF3F8C}">
      <dsp:nvSpPr>
        <dsp:cNvPr id="0" name=""/>
        <dsp:cNvSpPr/>
      </dsp:nvSpPr>
      <dsp:spPr>
        <a:xfrm>
          <a:off x="481484" y="839873"/>
          <a:ext cx="571841" cy="571841"/>
        </a:xfrm>
        <a:prstGeom prst="ellipse">
          <a:avLst/>
        </a:prstGeom>
        <a:solidFill>
          <a:schemeClr val="lt1">
            <a:hueOff val="0"/>
            <a:satOff val="0"/>
            <a:lumOff val="0"/>
            <a:alphaOff val="0"/>
          </a:schemeClr>
        </a:solidFill>
        <a:ln w="15875" cap="flat" cmpd="sng" algn="ctr">
          <a:solidFill>
            <a:schemeClr val="accent3">
              <a:shade val="50000"/>
              <a:hueOff val="-38787"/>
              <a:satOff val="-7572"/>
              <a:lumOff val="13165"/>
              <a:alphaOff val="0"/>
            </a:schemeClr>
          </a:solidFill>
          <a:prstDash val="solid"/>
        </a:ln>
        <a:effectLst/>
      </dsp:spPr>
      <dsp:style>
        <a:lnRef idx="2">
          <a:scrgbClr r="0" g="0" b="0"/>
        </a:lnRef>
        <a:fillRef idx="1">
          <a:scrgbClr r="0" g="0" b="0"/>
        </a:fillRef>
        <a:effectRef idx="0">
          <a:scrgbClr r="0" g="0" b="0"/>
        </a:effectRef>
        <a:fontRef idx="minor"/>
      </dsp:style>
    </dsp:sp>
    <dsp:sp modelId="{BB1714F0-E6C8-4912-AE8C-F3D983DD773B}">
      <dsp:nvSpPr>
        <dsp:cNvPr id="0" name=""/>
        <dsp:cNvSpPr/>
      </dsp:nvSpPr>
      <dsp:spPr>
        <a:xfrm>
          <a:off x="994430" y="1583167"/>
          <a:ext cx="9412403" cy="457473"/>
        </a:xfrm>
        <a:prstGeom prst="rect">
          <a:avLst/>
        </a:prstGeom>
        <a:solidFill>
          <a:schemeClr val="accent3">
            <a:shade val="50000"/>
            <a:hueOff val="-77575"/>
            <a:satOff val="-15144"/>
            <a:lumOff val="263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12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Emp. who had exercised option &amp; continued in service as on 01.09.14 will be guided by amended prov. of scheme. </a:t>
          </a:r>
        </a:p>
      </dsp:txBody>
      <dsp:txXfrm>
        <a:off x="994430" y="1583167"/>
        <a:ext cx="9412403" cy="457473"/>
      </dsp:txXfrm>
    </dsp:sp>
    <dsp:sp modelId="{27580564-D848-442C-968E-54137EE44E4C}">
      <dsp:nvSpPr>
        <dsp:cNvPr id="0" name=""/>
        <dsp:cNvSpPr/>
      </dsp:nvSpPr>
      <dsp:spPr>
        <a:xfrm>
          <a:off x="708510" y="1525983"/>
          <a:ext cx="571841" cy="571841"/>
        </a:xfrm>
        <a:prstGeom prst="ellipse">
          <a:avLst/>
        </a:prstGeom>
        <a:solidFill>
          <a:schemeClr val="lt1">
            <a:hueOff val="0"/>
            <a:satOff val="0"/>
            <a:lumOff val="0"/>
            <a:alphaOff val="0"/>
          </a:schemeClr>
        </a:solidFill>
        <a:ln w="15875" cap="flat" cmpd="sng" algn="ctr">
          <a:solidFill>
            <a:schemeClr val="accent3">
              <a:shade val="50000"/>
              <a:hueOff val="-77575"/>
              <a:satOff val="-15144"/>
              <a:lumOff val="26329"/>
              <a:alphaOff val="0"/>
            </a:schemeClr>
          </a:solidFill>
          <a:prstDash val="solid"/>
        </a:ln>
        <a:effectLst/>
      </dsp:spPr>
      <dsp:style>
        <a:lnRef idx="2">
          <a:scrgbClr r="0" g="0" b="0"/>
        </a:lnRef>
        <a:fillRef idx="1">
          <a:scrgbClr r="0" g="0" b="0"/>
        </a:fillRef>
        <a:effectRef idx="0">
          <a:scrgbClr r="0" g="0" b="0"/>
        </a:effectRef>
        <a:fontRef idx="minor"/>
      </dsp:style>
    </dsp:sp>
    <dsp:sp modelId="{36E2BC13-8568-4F36-A855-DF40EEEEE13D}">
      <dsp:nvSpPr>
        <dsp:cNvPr id="0" name=""/>
        <dsp:cNvSpPr/>
      </dsp:nvSpPr>
      <dsp:spPr>
        <a:xfrm>
          <a:off x="1066917" y="2269780"/>
          <a:ext cx="9339916" cy="457473"/>
        </a:xfrm>
        <a:prstGeom prst="rect">
          <a:avLst/>
        </a:prstGeom>
        <a:solidFill>
          <a:schemeClr val="accent3">
            <a:shade val="50000"/>
            <a:hueOff val="-116362"/>
            <a:satOff val="-22716"/>
            <a:lumOff val="394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120"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Members of the scheme shall </a:t>
          </a:r>
          <a:r>
            <a:rPr lang="en-US" sz="1400" b="1" kern="1200" dirty="0"/>
            <a:t>exercise option jointly</a:t>
          </a:r>
          <a:r>
            <a:rPr lang="en-US" sz="1400" kern="1200" dirty="0"/>
            <a:t> covering pre and post amended features of the scheme. </a:t>
          </a:r>
          <a:r>
            <a:rPr lang="en-US" sz="1400" b="1" kern="1200" dirty="0"/>
            <a:t>Four months more time w.e.f 4.11.2022 given to employees </a:t>
          </a:r>
          <a:r>
            <a:rPr lang="en-US" sz="1400" kern="1200" dirty="0"/>
            <a:t>under Art 142 of </a:t>
          </a:r>
          <a:r>
            <a:rPr lang="en-US" sz="1400" kern="1200" dirty="0" err="1"/>
            <a:t>GoI</a:t>
          </a:r>
          <a:r>
            <a:rPr lang="en-US" sz="1400" kern="1200" dirty="0"/>
            <a:t>.</a:t>
          </a:r>
        </a:p>
      </dsp:txBody>
      <dsp:txXfrm>
        <a:off x="1066917" y="2269780"/>
        <a:ext cx="9339916" cy="457473"/>
      </dsp:txXfrm>
    </dsp:sp>
    <dsp:sp modelId="{9C03E872-0AE7-4C22-B75B-8F06E4CDC5A1}">
      <dsp:nvSpPr>
        <dsp:cNvPr id="0" name=""/>
        <dsp:cNvSpPr/>
      </dsp:nvSpPr>
      <dsp:spPr>
        <a:xfrm>
          <a:off x="780997" y="2212596"/>
          <a:ext cx="571841" cy="571841"/>
        </a:xfrm>
        <a:prstGeom prst="ellipse">
          <a:avLst/>
        </a:prstGeom>
        <a:solidFill>
          <a:schemeClr val="lt1">
            <a:hueOff val="0"/>
            <a:satOff val="0"/>
            <a:lumOff val="0"/>
            <a:alphaOff val="0"/>
          </a:schemeClr>
        </a:solidFill>
        <a:ln w="15875" cap="flat" cmpd="sng" algn="ctr">
          <a:solidFill>
            <a:schemeClr val="accent3">
              <a:shade val="50000"/>
              <a:hueOff val="-116362"/>
              <a:satOff val="-22716"/>
              <a:lumOff val="39494"/>
              <a:alphaOff val="0"/>
            </a:schemeClr>
          </a:solidFill>
          <a:prstDash val="solid"/>
        </a:ln>
        <a:effectLst/>
      </dsp:spPr>
      <dsp:style>
        <a:lnRef idx="2">
          <a:scrgbClr r="0" g="0" b="0"/>
        </a:lnRef>
        <a:fillRef idx="1">
          <a:scrgbClr r="0" g="0" b="0"/>
        </a:fillRef>
        <a:effectRef idx="0">
          <a:scrgbClr r="0" g="0" b="0"/>
        </a:effectRef>
        <a:fontRef idx="minor"/>
      </dsp:style>
    </dsp:sp>
    <dsp:sp modelId="{8A832517-68F1-47F9-B8F5-6D4D8254FA11}">
      <dsp:nvSpPr>
        <dsp:cNvPr id="0" name=""/>
        <dsp:cNvSpPr/>
      </dsp:nvSpPr>
      <dsp:spPr>
        <a:xfrm>
          <a:off x="994430" y="2956393"/>
          <a:ext cx="9412403" cy="457473"/>
        </a:xfrm>
        <a:prstGeom prst="rect">
          <a:avLst/>
        </a:prstGeom>
        <a:solidFill>
          <a:schemeClr val="accent3">
            <a:shade val="50000"/>
            <a:hueOff val="-116362"/>
            <a:satOff val="-22716"/>
            <a:lumOff val="394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120" tIns="35560" rIns="35560" bIns="35560" numCol="1" spcCol="1270" anchor="ctr" anchorCtr="0">
          <a:noAutofit/>
        </a:bodyPr>
        <a:lstStyle/>
        <a:p>
          <a:pPr marL="0" lvl="0" indent="0" algn="l" defTabSz="622300">
            <a:lnSpc>
              <a:spcPct val="90000"/>
            </a:lnSpc>
            <a:spcBef>
              <a:spcPct val="0"/>
            </a:spcBef>
            <a:spcAft>
              <a:spcPct val="35000"/>
            </a:spcAft>
            <a:buNone/>
          </a:pPr>
          <a:r>
            <a:rPr lang="en-US" sz="1400" b="1" kern="1200" dirty="0"/>
            <a:t>Emp. who had retired prior to 01.09.14 </a:t>
          </a:r>
          <a:r>
            <a:rPr lang="en-US" sz="1400" kern="1200" dirty="0"/>
            <a:t>without exercising option under pre-amended scheme </a:t>
          </a:r>
          <a:r>
            <a:rPr lang="en-US" sz="1400" b="1" kern="1200" dirty="0"/>
            <a:t>not entitled to the benefits</a:t>
          </a:r>
          <a:endParaRPr lang="en-US" sz="1400" kern="1200" dirty="0"/>
        </a:p>
      </dsp:txBody>
      <dsp:txXfrm>
        <a:off x="994430" y="2956393"/>
        <a:ext cx="9412403" cy="457473"/>
      </dsp:txXfrm>
    </dsp:sp>
    <dsp:sp modelId="{068A56CD-7A21-4394-81CF-6DFFBC1B53DA}">
      <dsp:nvSpPr>
        <dsp:cNvPr id="0" name=""/>
        <dsp:cNvSpPr/>
      </dsp:nvSpPr>
      <dsp:spPr>
        <a:xfrm>
          <a:off x="708510" y="2899209"/>
          <a:ext cx="571841" cy="571841"/>
        </a:xfrm>
        <a:prstGeom prst="ellipse">
          <a:avLst/>
        </a:prstGeom>
        <a:solidFill>
          <a:schemeClr val="lt1">
            <a:hueOff val="0"/>
            <a:satOff val="0"/>
            <a:lumOff val="0"/>
            <a:alphaOff val="0"/>
          </a:schemeClr>
        </a:solidFill>
        <a:ln w="15875" cap="flat" cmpd="sng" algn="ctr">
          <a:solidFill>
            <a:schemeClr val="accent3">
              <a:shade val="50000"/>
              <a:hueOff val="-116362"/>
              <a:satOff val="-22716"/>
              <a:lumOff val="39494"/>
              <a:alphaOff val="0"/>
            </a:schemeClr>
          </a:solidFill>
          <a:prstDash val="solid"/>
        </a:ln>
        <a:effectLst/>
      </dsp:spPr>
      <dsp:style>
        <a:lnRef idx="2">
          <a:scrgbClr r="0" g="0" b="0"/>
        </a:lnRef>
        <a:fillRef idx="1">
          <a:scrgbClr r="0" g="0" b="0"/>
        </a:fillRef>
        <a:effectRef idx="0">
          <a:scrgbClr r="0" g="0" b="0"/>
        </a:effectRef>
        <a:fontRef idx="minor"/>
      </dsp:style>
    </dsp:sp>
    <dsp:sp modelId="{8AD17DE5-03CD-46DF-92F2-3002E9D8E02C}">
      <dsp:nvSpPr>
        <dsp:cNvPr id="0" name=""/>
        <dsp:cNvSpPr/>
      </dsp:nvSpPr>
      <dsp:spPr>
        <a:xfrm>
          <a:off x="767405" y="3660934"/>
          <a:ext cx="9639428" cy="420610"/>
        </a:xfrm>
        <a:prstGeom prst="rect">
          <a:avLst/>
        </a:prstGeom>
        <a:solidFill>
          <a:schemeClr val="accent3">
            <a:shade val="50000"/>
            <a:hueOff val="-77575"/>
            <a:satOff val="-15144"/>
            <a:lumOff val="263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12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Retirees before 01.09.2014 who have exercised option under para 11(3) shall be covered under the scheme as it stood before the amendment of 2014</a:t>
          </a:r>
          <a:r>
            <a:rPr lang="en-US" sz="1400" kern="1200" dirty="0"/>
            <a:t>. </a:t>
          </a:r>
        </a:p>
      </dsp:txBody>
      <dsp:txXfrm>
        <a:off x="767405" y="3660934"/>
        <a:ext cx="9639428" cy="420610"/>
      </dsp:txXfrm>
    </dsp:sp>
    <dsp:sp modelId="{DFC27DB8-4E32-489C-9675-386E98A88F39}">
      <dsp:nvSpPr>
        <dsp:cNvPr id="0" name=""/>
        <dsp:cNvSpPr/>
      </dsp:nvSpPr>
      <dsp:spPr>
        <a:xfrm>
          <a:off x="481484" y="3585318"/>
          <a:ext cx="571841" cy="571841"/>
        </a:xfrm>
        <a:prstGeom prst="ellipse">
          <a:avLst/>
        </a:prstGeom>
        <a:solidFill>
          <a:schemeClr val="lt1">
            <a:hueOff val="0"/>
            <a:satOff val="0"/>
            <a:lumOff val="0"/>
            <a:alphaOff val="0"/>
          </a:schemeClr>
        </a:solidFill>
        <a:ln w="15875" cap="flat" cmpd="sng" algn="ctr">
          <a:solidFill>
            <a:schemeClr val="accent3">
              <a:shade val="50000"/>
              <a:hueOff val="-77575"/>
              <a:satOff val="-15144"/>
              <a:lumOff val="26329"/>
              <a:alphaOff val="0"/>
            </a:schemeClr>
          </a:solidFill>
          <a:prstDash val="solid"/>
        </a:ln>
        <a:effectLst/>
      </dsp:spPr>
      <dsp:style>
        <a:lnRef idx="2">
          <a:scrgbClr r="0" g="0" b="0"/>
        </a:lnRef>
        <a:fillRef idx="1">
          <a:scrgbClr r="0" g="0" b="0"/>
        </a:fillRef>
        <a:effectRef idx="0">
          <a:scrgbClr r="0" g="0" b="0"/>
        </a:effectRef>
        <a:fontRef idx="minor"/>
      </dsp:style>
    </dsp:sp>
    <dsp:sp modelId="{3B7F8EFA-2297-43E6-8405-0E0F9B7167CF}">
      <dsp:nvSpPr>
        <dsp:cNvPr id="0" name=""/>
        <dsp:cNvSpPr/>
      </dsp:nvSpPr>
      <dsp:spPr>
        <a:xfrm>
          <a:off x="353122" y="4170455"/>
          <a:ext cx="10053712" cy="774795"/>
        </a:xfrm>
        <a:prstGeom prst="rect">
          <a:avLst/>
        </a:prstGeom>
        <a:solidFill>
          <a:schemeClr val="accent3">
            <a:shade val="50000"/>
            <a:hueOff val="-38787"/>
            <a:satOff val="-7572"/>
            <a:lumOff val="131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3120" tIns="40640" rIns="40640" bIns="40640" numCol="1" spcCol="1270" anchor="ctr" anchorCtr="0">
          <a:noAutofit/>
        </a:bodyPr>
        <a:lstStyle/>
        <a:p>
          <a:pPr marL="0" lvl="0" indent="0" algn="l" defTabSz="711200">
            <a:lnSpc>
              <a:spcPct val="90000"/>
            </a:lnSpc>
            <a:spcBef>
              <a:spcPct val="0"/>
            </a:spcBef>
            <a:spcAft>
              <a:spcPct val="35000"/>
            </a:spcAft>
            <a:buNone/>
          </a:pPr>
          <a:r>
            <a:rPr lang="en-US" sz="1600" kern="1200" dirty="0"/>
            <a:t>The requirement of </a:t>
          </a:r>
          <a:r>
            <a:rPr lang="en-US" sz="1600" b="1" kern="1200" dirty="0"/>
            <a:t>members to contribute at the rate of 1.16 % of their salary to the extent such salary exceeds Rs 15000/- </a:t>
          </a:r>
          <a:r>
            <a:rPr lang="en-US" sz="1600" b="1" kern="1200" dirty="0" err="1"/>
            <a:t>p.m</a:t>
          </a:r>
          <a:r>
            <a:rPr lang="en-US" sz="1600" kern="1200" dirty="0"/>
            <a:t> as an addl. contribution under the amended scheme held ultra vires of the 1952 Act. This part of the order remains suspended for 6 months.</a:t>
          </a:r>
          <a:endParaRPr lang="en-IN" sz="1600" kern="1200" dirty="0"/>
        </a:p>
      </dsp:txBody>
      <dsp:txXfrm>
        <a:off x="353122" y="4170455"/>
        <a:ext cx="10053712" cy="774795"/>
      </dsp:txXfrm>
    </dsp:sp>
    <dsp:sp modelId="{B18BCFD7-42B5-4318-A950-F938EDA9E78F}">
      <dsp:nvSpPr>
        <dsp:cNvPr id="0" name=""/>
        <dsp:cNvSpPr/>
      </dsp:nvSpPr>
      <dsp:spPr>
        <a:xfrm>
          <a:off x="67201" y="4271931"/>
          <a:ext cx="571841" cy="571841"/>
        </a:xfrm>
        <a:prstGeom prst="ellipse">
          <a:avLst/>
        </a:prstGeom>
        <a:solidFill>
          <a:schemeClr val="lt1">
            <a:hueOff val="0"/>
            <a:satOff val="0"/>
            <a:lumOff val="0"/>
            <a:alphaOff val="0"/>
          </a:schemeClr>
        </a:solidFill>
        <a:ln w="15875" cap="flat" cmpd="sng" algn="ctr">
          <a:solidFill>
            <a:schemeClr val="accent3">
              <a:shade val="50000"/>
              <a:hueOff val="-38787"/>
              <a:satOff val="-7572"/>
              <a:lumOff val="13165"/>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A14E12C-09CE-4B7A-95BD-6B5164D33743}" type="datetimeFigureOut">
              <a:rPr lang="en-IN" smtClean="0"/>
              <a:t>11-01-2023</a:t>
            </a:fld>
            <a:endParaRPr lang="en-IN"/>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B92FA25-FF12-40D8-B32E-3D3FF1E6C363}" type="slidenum">
              <a:rPr lang="en-IN" smtClean="0"/>
              <a:t>‹#›</a:t>
            </a:fld>
            <a:endParaRPr lang="en-IN"/>
          </a:p>
        </p:txBody>
      </p:sp>
    </p:spTree>
    <p:extLst>
      <p:ext uri="{BB962C8B-B14F-4D97-AF65-F5344CB8AC3E}">
        <p14:creationId xmlns:p14="http://schemas.microsoft.com/office/powerpoint/2010/main" val="1008813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B92FA25-FF12-40D8-B32E-3D3FF1E6C363}" type="slidenum">
              <a:rPr lang="en-IN" smtClean="0"/>
              <a:t>3</a:t>
            </a:fld>
            <a:endParaRPr lang="en-IN"/>
          </a:p>
        </p:txBody>
      </p:sp>
    </p:spTree>
    <p:extLst>
      <p:ext uri="{BB962C8B-B14F-4D97-AF65-F5344CB8AC3E}">
        <p14:creationId xmlns:p14="http://schemas.microsoft.com/office/powerpoint/2010/main" val="812511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D6CDBB7-85D2-4F08-A2DE-527B36EE0ACD}" type="datetimeFigureOut">
              <a:rPr lang="en-IN" smtClean="0"/>
              <a:t>11-01-2023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E60D15A4-3BC5-4ACC-89DA-C8AF7CF57B1E}" type="slidenum">
              <a:rPr lang="en-IN" smtClean="0"/>
              <a:t>‹#›</a:t>
            </a:fld>
            <a:endParaRPr lang="en-IN"/>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455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6CDBB7-85D2-4F08-A2DE-527B36EE0ACD}" type="datetimeFigureOut">
              <a:rPr lang="en-IN" smtClean="0"/>
              <a:t>11-01-2023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0D15A4-3BC5-4ACC-89DA-C8AF7CF57B1E}" type="slidenum">
              <a:rPr lang="en-IN" smtClean="0"/>
              <a:t>‹#›</a:t>
            </a:fld>
            <a:endParaRPr lang="en-IN"/>
          </a:p>
        </p:txBody>
      </p:sp>
    </p:spTree>
    <p:extLst>
      <p:ext uri="{BB962C8B-B14F-4D97-AF65-F5344CB8AC3E}">
        <p14:creationId xmlns:p14="http://schemas.microsoft.com/office/powerpoint/2010/main" val="312746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6CDBB7-85D2-4F08-A2DE-527B36EE0ACD}" type="datetimeFigureOut">
              <a:rPr lang="en-IN" smtClean="0"/>
              <a:t>11-01-2023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15A4-3BC5-4ACC-89DA-C8AF7CF57B1E}" type="slidenum">
              <a:rPr lang="en-IN" smtClean="0"/>
              <a:t>‹#›</a:t>
            </a:fld>
            <a:endParaRPr lang="en-IN"/>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64742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6CDBB7-85D2-4F08-A2DE-527B36EE0ACD}" type="datetimeFigureOut">
              <a:rPr lang="en-IN" smtClean="0"/>
              <a:t>11-01-2023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15A4-3BC5-4ACC-89DA-C8AF7CF57B1E}"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3182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6CDBB7-85D2-4F08-A2DE-527B36EE0ACD}" type="datetimeFigureOut">
              <a:rPr lang="en-IN" smtClean="0"/>
              <a:t>11-01-2023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15A4-3BC5-4ACC-89DA-C8AF7CF57B1E}" type="slidenum">
              <a:rPr lang="en-IN" smtClean="0"/>
              <a:t>‹#›</a:t>
            </a:fld>
            <a:endParaRPr lang="en-IN"/>
          </a:p>
        </p:txBody>
      </p:sp>
    </p:spTree>
    <p:extLst>
      <p:ext uri="{BB962C8B-B14F-4D97-AF65-F5344CB8AC3E}">
        <p14:creationId xmlns:p14="http://schemas.microsoft.com/office/powerpoint/2010/main" val="1923200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6CDBB7-85D2-4F08-A2DE-527B36EE0ACD}" type="datetimeFigureOut">
              <a:rPr lang="en-IN" smtClean="0"/>
              <a:t>11-01-2023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15A4-3BC5-4ACC-89DA-C8AF7CF57B1E}"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854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6CDBB7-85D2-4F08-A2DE-527B36EE0ACD}" type="datetimeFigureOut">
              <a:rPr lang="en-IN" smtClean="0"/>
              <a:t>11-01-2023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15A4-3BC5-4ACC-89DA-C8AF7CF57B1E}" type="slidenum">
              <a:rPr lang="en-IN" smtClean="0"/>
              <a:t>‹#›</a:t>
            </a:fld>
            <a:endParaRPr lang="en-IN"/>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6148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CDBB7-85D2-4F08-A2DE-527B36EE0ACD}" type="datetimeFigureOut">
              <a:rPr lang="en-IN" smtClean="0"/>
              <a:t>11-01-2023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15A4-3BC5-4ACC-89DA-C8AF7CF57B1E}"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1343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CDBB7-85D2-4F08-A2DE-527B36EE0ACD}" type="datetimeFigureOut">
              <a:rPr lang="en-IN" smtClean="0"/>
              <a:t>11-01-2023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15A4-3BC5-4ACC-89DA-C8AF7CF57B1E}" type="slidenum">
              <a:rPr lang="en-IN" smtClean="0"/>
              <a:t>‹#›</a:t>
            </a:fld>
            <a:endParaRPr lang="en-IN"/>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3978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6CDBB7-85D2-4F08-A2DE-527B36EE0ACD}" type="datetimeFigureOut">
              <a:rPr lang="en-IN" smtClean="0"/>
              <a:t>11-01-2023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15A4-3BC5-4ACC-89DA-C8AF7CF57B1E}" type="slidenum">
              <a:rPr lang="en-IN" smtClean="0"/>
              <a:t>‹#›</a:t>
            </a:fld>
            <a:endParaRPr lang="en-IN"/>
          </a:p>
        </p:txBody>
      </p:sp>
    </p:spTree>
    <p:extLst>
      <p:ext uri="{BB962C8B-B14F-4D97-AF65-F5344CB8AC3E}">
        <p14:creationId xmlns:p14="http://schemas.microsoft.com/office/powerpoint/2010/main" val="349654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6CDBB7-85D2-4F08-A2DE-527B36EE0ACD}" type="datetimeFigureOut">
              <a:rPr lang="en-IN" smtClean="0"/>
              <a:t>11-01-2023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60D15A4-3BC5-4ACC-89DA-C8AF7CF57B1E}" type="slidenum">
              <a:rPr lang="en-IN" smtClean="0"/>
              <a:t>‹#›</a:t>
            </a:fld>
            <a:endParaRPr lang="en-IN"/>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626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6CDBB7-85D2-4F08-A2DE-527B36EE0ACD}" type="datetimeFigureOut">
              <a:rPr lang="en-IN" smtClean="0"/>
              <a:t>11-01-2023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0D15A4-3BC5-4ACC-89DA-C8AF7CF57B1E}" type="slidenum">
              <a:rPr lang="en-IN" smtClean="0"/>
              <a:t>‹#›</a:t>
            </a:fld>
            <a:endParaRPr lang="en-IN"/>
          </a:p>
        </p:txBody>
      </p:sp>
    </p:spTree>
    <p:extLst>
      <p:ext uri="{BB962C8B-B14F-4D97-AF65-F5344CB8AC3E}">
        <p14:creationId xmlns:p14="http://schemas.microsoft.com/office/powerpoint/2010/main" val="3518110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6CDBB7-85D2-4F08-A2DE-527B36EE0ACD}" type="datetimeFigureOut">
              <a:rPr lang="en-IN" smtClean="0"/>
              <a:t>11-01-2023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60D15A4-3BC5-4ACC-89DA-C8AF7CF57B1E}" type="slidenum">
              <a:rPr lang="en-IN" smtClean="0"/>
              <a:t>‹#›</a:t>
            </a:fld>
            <a:endParaRPr lang="en-IN"/>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40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6CDBB7-85D2-4F08-A2DE-527B36EE0ACD}" type="datetimeFigureOut">
              <a:rPr lang="en-IN" smtClean="0"/>
              <a:t>11-01-2023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60D15A4-3BC5-4ACC-89DA-C8AF7CF57B1E}" type="slidenum">
              <a:rPr lang="en-IN" smtClean="0"/>
              <a:t>‹#›</a:t>
            </a:fld>
            <a:endParaRPr lang="en-IN"/>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661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6CDBB7-85D2-4F08-A2DE-527B36EE0ACD}" type="datetimeFigureOut">
              <a:rPr lang="en-IN" smtClean="0"/>
              <a:t>11-01-2023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E60D15A4-3BC5-4ACC-89DA-C8AF7CF57B1E}" type="slidenum">
              <a:rPr lang="en-IN" smtClean="0"/>
              <a:t>‹#›</a:t>
            </a:fld>
            <a:endParaRPr lang="en-IN"/>
          </a:p>
        </p:txBody>
      </p:sp>
    </p:spTree>
    <p:extLst>
      <p:ext uri="{BB962C8B-B14F-4D97-AF65-F5344CB8AC3E}">
        <p14:creationId xmlns:p14="http://schemas.microsoft.com/office/powerpoint/2010/main" val="57005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6CDBB7-85D2-4F08-A2DE-527B36EE0ACD}" type="datetimeFigureOut">
              <a:rPr lang="en-IN" smtClean="0"/>
              <a:t>11-01-2023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0D15A4-3BC5-4ACC-89DA-C8AF7CF57B1E}" type="slidenum">
              <a:rPr lang="en-IN" smtClean="0"/>
              <a:t>‹#›</a:t>
            </a:fld>
            <a:endParaRPr lang="en-IN"/>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9425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D6CDBB7-85D2-4F08-A2DE-527B36EE0ACD}" type="datetimeFigureOut">
              <a:rPr lang="en-IN" smtClean="0"/>
              <a:t>11-01-2023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60D15A4-3BC5-4ACC-89DA-C8AF7CF57B1E}" type="slidenum">
              <a:rPr lang="en-IN" smtClean="0"/>
              <a:t>‹#›</a:t>
            </a:fld>
            <a:endParaRPr lang="en-IN"/>
          </a:p>
        </p:txBody>
      </p:sp>
    </p:spTree>
    <p:extLst>
      <p:ext uri="{BB962C8B-B14F-4D97-AF65-F5344CB8AC3E}">
        <p14:creationId xmlns:p14="http://schemas.microsoft.com/office/powerpoint/2010/main" val="180866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D6CDBB7-85D2-4F08-A2DE-527B36EE0ACD}" type="datetimeFigureOut">
              <a:rPr lang="en-IN" smtClean="0"/>
              <a:t>11-01-2023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60D15A4-3BC5-4ACC-89DA-C8AF7CF57B1E}" type="slidenum">
              <a:rPr lang="en-IN" smtClean="0"/>
              <a:t>‹#›</a:t>
            </a:fld>
            <a:endParaRPr lang="en-IN"/>
          </a:p>
        </p:txBody>
      </p:sp>
    </p:spTree>
    <p:extLst>
      <p:ext uri="{BB962C8B-B14F-4D97-AF65-F5344CB8AC3E}">
        <p14:creationId xmlns:p14="http://schemas.microsoft.com/office/powerpoint/2010/main" val="1117246098"/>
      </p:ext>
    </p:extLst>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 id="2147484104" r:id="rId15"/>
    <p:sldLayoutId id="2147484105" r:id="rId16"/>
    <p:sldLayoutId id="214748410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2E241-7B3C-414F-A665-044DDB43604F}"/>
              </a:ext>
            </a:extLst>
          </p:cNvPr>
          <p:cNvSpPr>
            <a:spLocks noGrp="1"/>
          </p:cNvSpPr>
          <p:nvPr>
            <p:ph type="ctrTitle"/>
          </p:nvPr>
        </p:nvSpPr>
        <p:spPr>
          <a:xfrm>
            <a:off x="2510444" y="3703319"/>
            <a:ext cx="7198821" cy="1138841"/>
          </a:xfrm>
        </p:spPr>
        <p:txBody>
          <a:bodyPr>
            <a:normAutofit fontScale="90000"/>
          </a:bodyPr>
          <a:lstStyle/>
          <a:p>
            <a:br>
              <a:rPr lang="en-IN" b="1" u="sng" dirty="0"/>
            </a:br>
            <a:br>
              <a:rPr lang="en-IN" b="1" u="sng" dirty="0"/>
            </a:br>
            <a:br>
              <a:rPr lang="en-IN" b="1" u="sng" dirty="0"/>
            </a:br>
            <a:br>
              <a:rPr lang="en-IN" b="1" u="sng" dirty="0"/>
            </a:br>
            <a:br>
              <a:rPr lang="en-IN" b="1" u="sng" dirty="0"/>
            </a:br>
            <a:br>
              <a:rPr lang="en-IN" b="1" u="sng" dirty="0"/>
            </a:br>
            <a:br>
              <a:rPr lang="en-IN" b="1" u="sng" dirty="0"/>
            </a:br>
            <a:br>
              <a:rPr lang="en-IN" b="1" u="sng" dirty="0"/>
            </a:br>
            <a:br>
              <a:rPr lang="en-IN" b="1" u="sng" dirty="0"/>
            </a:br>
            <a:r>
              <a:rPr lang="en-IN" sz="8000" b="1" dirty="0"/>
              <a:t>EPS - 1995</a:t>
            </a:r>
            <a:br>
              <a:rPr lang="en-IN" b="1" u="sng" dirty="0"/>
            </a:br>
            <a:r>
              <a:rPr lang="en-IN" sz="4000" b="1" dirty="0"/>
              <a:t>Impact of the Hon’ble Supreme Court Judgment dated 04.11.2022</a:t>
            </a:r>
            <a:endParaRPr lang="en-IN" dirty="0"/>
          </a:p>
        </p:txBody>
      </p:sp>
    </p:spTree>
    <p:extLst>
      <p:ext uri="{BB962C8B-B14F-4D97-AF65-F5344CB8AC3E}">
        <p14:creationId xmlns:p14="http://schemas.microsoft.com/office/powerpoint/2010/main" val="2787180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4D50412-A04A-4AB6-95CF-B32FB60AB8E3}"/>
              </a:ext>
            </a:extLst>
          </p:cNvPr>
          <p:cNvGraphicFramePr>
            <a:graphicFrameLocks noGrp="1"/>
          </p:cNvGraphicFramePr>
          <p:nvPr>
            <p:ph idx="1"/>
            <p:extLst>
              <p:ext uri="{D42A27DB-BD31-4B8C-83A1-F6EECF244321}">
                <p14:modId xmlns:p14="http://schemas.microsoft.com/office/powerpoint/2010/main" val="2729593773"/>
              </p:ext>
            </p:extLst>
          </p:nvPr>
        </p:nvGraphicFramePr>
        <p:xfrm>
          <a:off x="1295399" y="1237672"/>
          <a:ext cx="10129983" cy="4950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053D9084-03B3-4207-88AF-FAE69C0DBC7D}"/>
              </a:ext>
            </a:extLst>
          </p:cNvPr>
          <p:cNvSpPr txBox="1">
            <a:spLocks/>
          </p:cNvSpPr>
          <p:nvPr/>
        </p:nvSpPr>
        <p:spPr>
          <a:xfrm>
            <a:off x="840509" y="599750"/>
            <a:ext cx="10464800" cy="794942"/>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sz="2800" b="1" dirty="0"/>
              <a:t>Court Cases on EPS95 leading to SC judgment dated 04.11.2022</a:t>
            </a:r>
          </a:p>
        </p:txBody>
      </p:sp>
    </p:spTree>
    <p:extLst>
      <p:ext uri="{BB962C8B-B14F-4D97-AF65-F5344CB8AC3E}">
        <p14:creationId xmlns:p14="http://schemas.microsoft.com/office/powerpoint/2010/main" val="187500809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189B677-9228-4AEE-8044-05B7E4E407EC}"/>
              </a:ext>
            </a:extLst>
          </p:cNvPr>
          <p:cNvGraphicFramePr>
            <a:graphicFrameLocks noGrp="1"/>
          </p:cNvGraphicFramePr>
          <p:nvPr>
            <p:ph idx="1"/>
            <p:extLst>
              <p:ext uri="{D42A27DB-BD31-4B8C-83A1-F6EECF244321}">
                <p14:modId xmlns:p14="http://schemas.microsoft.com/office/powerpoint/2010/main" val="264535996"/>
              </p:ext>
            </p:extLst>
          </p:nvPr>
        </p:nvGraphicFramePr>
        <p:xfrm>
          <a:off x="868219" y="1237673"/>
          <a:ext cx="10474036" cy="5033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19BD7A95-0C38-48B5-9D6B-1714C5D48648}"/>
              </a:ext>
            </a:extLst>
          </p:cNvPr>
          <p:cNvSpPr txBox="1">
            <a:spLocks/>
          </p:cNvSpPr>
          <p:nvPr/>
        </p:nvSpPr>
        <p:spPr>
          <a:xfrm>
            <a:off x="683491" y="586508"/>
            <a:ext cx="10815781" cy="752765"/>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spc="-5" dirty="0">
                <a:solidFill>
                  <a:schemeClr val="tx1"/>
                </a:solidFill>
                <a:cs typeface="Trebuchet MS"/>
              </a:rPr>
              <a:t>SC Order </a:t>
            </a:r>
            <a:r>
              <a:rPr lang="en-US" sz="2800" b="1" dirty="0">
                <a:solidFill>
                  <a:schemeClr val="tx1"/>
                </a:solidFill>
                <a:cs typeface="Trebuchet MS"/>
              </a:rPr>
              <a:t>dated</a:t>
            </a:r>
            <a:r>
              <a:rPr lang="en-US" sz="2800" b="1" spc="-70" dirty="0">
                <a:solidFill>
                  <a:schemeClr val="tx1"/>
                </a:solidFill>
                <a:cs typeface="Trebuchet MS"/>
              </a:rPr>
              <a:t> </a:t>
            </a:r>
            <a:r>
              <a:rPr lang="en-US" sz="2800" b="1" dirty="0">
                <a:solidFill>
                  <a:schemeClr val="tx1"/>
                </a:solidFill>
                <a:cs typeface="Trebuchet MS"/>
              </a:rPr>
              <a:t>04.11.2022</a:t>
            </a:r>
            <a:br>
              <a:rPr lang="en-US" sz="2800" b="1" dirty="0">
                <a:solidFill>
                  <a:schemeClr val="tx1"/>
                </a:solidFill>
                <a:cs typeface="Trebuchet MS"/>
              </a:rPr>
            </a:br>
            <a:r>
              <a:rPr lang="en-US" sz="1600" b="1" spc="-5" dirty="0">
                <a:solidFill>
                  <a:schemeClr val="tx1"/>
                </a:solidFill>
                <a:cs typeface="Trebuchet MS"/>
              </a:rPr>
              <a:t>(Arising out of the Special Leave </a:t>
            </a:r>
            <a:r>
              <a:rPr lang="en-US" sz="1600" b="1" spc="-15" dirty="0">
                <a:solidFill>
                  <a:schemeClr val="tx1"/>
                </a:solidFill>
                <a:cs typeface="Trebuchet MS"/>
              </a:rPr>
              <a:t>Petition</a:t>
            </a:r>
            <a:r>
              <a:rPr lang="en-US" sz="1600" b="1" spc="5" dirty="0">
                <a:solidFill>
                  <a:schemeClr val="tx1"/>
                </a:solidFill>
                <a:cs typeface="Trebuchet MS"/>
              </a:rPr>
              <a:t> </a:t>
            </a:r>
            <a:r>
              <a:rPr lang="en-US" sz="1600" b="1" spc="-5" dirty="0">
                <a:solidFill>
                  <a:schemeClr val="tx1"/>
                </a:solidFill>
                <a:cs typeface="Trebuchet MS"/>
              </a:rPr>
              <a:t>(C) Nos. 8658-8659 of 2019) with other SLPs and </a:t>
            </a:r>
            <a:r>
              <a:rPr lang="en-US" sz="1600" b="1" dirty="0">
                <a:solidFill>
                  <a:schemeClr val="tx1"/>
                </a:solidFill>
                <a:cs typeface="Trebuchet MS"/>
              </a:rPr>
              <a:t>WPs  </a:t>
            </a:r>
            <a:r>
              <a:rPr lang="en-US" sz="1600" b="1" u="heavy" spc="-5" dirty="0">
                <a:solidFill>
                  <a:schemeClr val="tx1"/>
                </a:solidFill>
                <a:uFill>
                  <a:solidFill>
                    <a:srgbClr val="90C226"/>
                  </a:solidFill>
                </a:uFill>
                <a:cs typeface="Trebuchet MS"/>
              </a:rPr>
              <a:t>EPFO Vs Sunil </a:t>
            </a:r>
            <a:r>
              <a:rPr lang="en-US" sz="1600" b="1" u="heavy" spc="-15" dirty="0">
                <a:solidFill>
                  <a:schemeClr val="tx1"/>
                </a:solidFill>
                <a:uFill>
                  <a:solidFill>
                    <a:srgbClr val="90C226"/>
                  </a:solidFill>
                </a:uFill>
                <a:cs typeface="Trebuchet MS"/>
              </a:rPr>
              <a:t>Kumar </a:t>
            </a:r>
            <a:r>
              <a:rPr lang="en-US" sz="1600" b="1" u="heavy" spc="-5" dirty="0">
                <a:solidFill>
                  <a:schemeClr val="tx1"/>
                </a:solidFill>
                <a:uFill>
                  <a:solidFill>
                    <a:srgbClr val="90C226"/>
                  </a:solidFill>
                </a:uFill>
                <a:cs typeface="Trebuchet MS"/>
              </a:rPr>
              <a:t>B.)</a:t>
            </a:r>
            <a:endParaRPr lang="en-IN" sz="2000" b="1" dirty="0"/>
          </a:p>
        </p:txBody>
      </p:sp>
    </p:spTree>
    <p:extLst>
      <p:ext uri="{BB962C8B-B14F-4D97-AF65-F5344CB8AC3E}">
        <p14:creationId xmlns:p14="http://schemas.microsoft.com/office/powerpoint/2010/main" val="14361783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FE905E9-FB00-4A1E-BB91-CD40E1B07055}"/>
              </a:ext>
            </a:extLst>
          </p:cNvPr>
          <p:cNvGraphicFramePr>
            <a:graphicFrameLocks noGrp="1"/>
          </p:cNvGraphicFramePr>
          <p:nvPr>
            <p:ph idx="1"/>
            <p:extLst>
              <p:ext uri="{D42A27DB-BD31-4B8C-83A1-F6EECF244321}">
                <p14:modId xmlns:p14="http://schemas.microsoft.com/office/powerpoint/2010/main" val="461978936"/>
              </p:ext>
            </p:extLst>
          </p:nvPr>
        </p:nvGraphicFramePr>
        <p:xfrm>
          <a:off x="1295399" y="1745673"/>
          <a:ext cx="10287001" cy="4129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ject 2">
            <a:extLst>
              <a:ext uri="{FF2B5EF4-FFF2-40B4-BE49-F238E27FC236}">
                <a16:creationId xmlns:a16="http://schemas.microsoft.com/office/drawing/2014/main" id="{A627546C-3E97-4C11-B807-3EC032A29B6A}"/>
              </a:ext>
            </a:extLst>
          </p:cNvPr>
          <p:cNvSpPr txBox="1">
            <a:spLocks/>
          </p:cNvSpPr>
          <p:nvPr/>
        </p:nvSpPr>
        <p:spPr>
          <a:xfrm>
            <a:off x="800100" y="561437"/>
            <a:ext cx="10531929" cy="1059264"/>
          </a:xfrm>
          <a:prstGeom prst="rect">
            <a:avLst/>
          </a:prstGeom>
          <a:effectLst/>
        </p:spPr>
        <p:txBody>
          <a:bodyPr vert="horz" wrap="square" lIns="0" tIns="12700" rIns="0" bIns="0" rtlCol="0" anchor="ctr">
            <a:sp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28955">
              <a:spcBef>
                <a:spcPts val="100"/>
              </a:spcBef>
            </a:pPr>
            <a:r>
              <a:rPr lang="en-US" sz="2800" b="1" spc="-5">
                <a:solidFill>
                  <a:schemeClr val="tx1"/>
                </a:solidFill>
                <a:cs typeface="Trebuchet MS"/>
              </a:rPr>
              <a:t>SC Order </a:t>
            </a:r>
            <a:r>
              <a:rPr lang="en-US" sz="2800" b="1">
                <a:solidFill>
                  <a:schemeClr val="tx1"/>
                </a:solidFill>
                <a:cs typeface="Trebuchet MS"/>
              </a:rPr>
              <a:t>dated</a:t>
            </a:r>
            <a:r>
              <a:rPr lang="en-US" sz="2800" b="1" spc="-70">
                <a:solidFill>
                  <a:schemeClr val="tx1"/>
                </a:solidFill>
                <a:cs typeface="Trebuchet MS"/>
              </a:rPr>
              <a:t> </a:t>
            </a:r>
            <a:r>
              <a:rPr lang="en-US" sz="2800" b="1">
                <a:solidFill>
                  <a:schemeClr val="tx1"/>
                </a:solidFill>
                <a:cs typeface="Trebuchet MS"/>
              </a:rPr>
              <a:t>04.11.2022</a:t>
            </a:r>
            <a:br>
              <a:rPr lang="en-US" sz="2800" b="1">
                <a:solidFill>
                  <a:schemeClr val="tx1"/>
                </a:solidFill>
                <a:cs typeface="Trebuchet MS"/>
              </a:rPr>
            </a:br>
            <a:r>
              <a:rPr lang="en-US" sz="2000" b="1" spc="-5">
                <a:solidFill>
                  <a:schemeClr val="tx1"/>
                </a:solidFill>
                <a:cs typeface="Trebuchet MS"/>
              </a:rPr>
              <a:t>(</a:t>
            </a:r>
            <a:r>
              <a:rPr lang="en-US" sz="2000" spc="-5">
                <a:solidFill>
                  <a:schemeClr val="tx1"/>
                </a:solidFill>
                <a:cs typeface="Trebuchet MS"/>
              </a:rPr>
              <a:t>Important  points of SC order dated  04.11.2022</a:t>
            </a:r>
            <a:br>
              <a:rPr lang="en-US" sz="2000" spc="-5">
                <a:solidFill>
                  <a:schemeClr val="tx1"/>
                </a:solidFill>
                <a:cs typeface="Trebuchet MS"/>
              </a:rPr>
            </a:br>
            <a:r>
              <a:rPr lang="en-US" sz="2000" spc="-5">
                <a:solidFill>
                  <a:schemeClr val="tx1"/>
                </a:solidFill>
                <a:cs typeface="Trebuchet MS"/>
              </a:rPr>
              <a:t>The EPFO &amp; Anr. Vs.  Sunil Kumr B. &amp; Ors.)</a:t>
            </a:r>
            <a:endParaRPr lang="en-US" sz="2000" dirty="0">
              <a:solidFill>
                <a:schemeClr val="tx1"/>
              </a:solidFill>
              <a:cs typeface="Trebuchet MS"/>
            </a:endParaRPr>
          </a:p>
        </p:txBody>
      </p:sp>
    </p:spTree>
    <p:extLst>
      <p:ext uri="{BB962C8B-B14F-4D97-AF65-F5344CB8AC3E}">
        <p14:creationId xmlns:p14="http://schemas.microsoft.com/office/powerpoint/2010/main" val="229051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134B-9C0D-45EB-864B-7AB3762886DF}"/>
              </a:ext>
            </a:extLst>
          </p:cNvPr>
          <p:cNvSpPr>
            <a:spLocks noGrp="1"/>
          </p:cNvSpPr>
          <p:nvPr>
            <p:ph type="title"/>
          </p:nvPr>
        </p:nvSpPr>
        <p:spPr>
          <a:xfrm>
            <a:off x="1295402" y="526474"/>
            <a:ext cx="9601196" cy="914400"/>
          </a:xfrm>
        </p:spPr>
        <p:txBody>
          <a:bodyPr>
            <a:normAutofit/>
          </a:bodyPr>
          <a:lstStyle/>
          <a:p>
            <a:r>
              <a:rPr lang="en-US" dirty="0"/>
              <a:t>Way Forward in GAIL</a:t>
            </a:r>
            <a:endParaRPr lang="en-IN" dirty="0"/>
          </a:p>
        </p:txBody>
      </p:sp>
      <p:graphicFrame>
        <p:nvGraphicFramePr>
          <p:cNvPr id="4" name="Content Placeholder 3">
            <a:extLst>
              <a:ext uri="{FF2B5EF4-FFF2-40B4-BE49-F238E27FC236}">
                <a16:creationId xmlns:a16="http://schemas.microsoft.com/office/drawing/2014/main" id="{0E504F6F-12FD-4B62-A9E6-B35E1A733A93}"/>
              </a:ext>
            </a:extLst>
          </p:cNvPr>
          <p:cNvGraphicFramePr>
            <a:graphicFrameLocks noGrp="1"/>
          </p:cNvGraphicFramePr>
          <p:nvPr>
            <p:ph idx="1"/>
            <p:extLst>
              <p:ext uri="{D42A27DB-BD31-4B8C-83A1-F6EECF244321}">
                <p14:modId xmlns:p14="http://schemas.microsoft.com/office/powerpoint/2010/main" val="3850923632"/>
              </p:ext>
            </p:extLst>
          </p:nvPr>
        </p:nvGraphicFramePr>
        <p:xfrm>
          <a:off x="609599" y="1136073"/>
          <a:ext cx="10945091" cy="5126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32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BD1F1-F184-4864-8099-8AE24CFDE600}"/>
              </a:ext>
            </a:extLst>
          </p:cNvPr>
          <p:cNvSpPr>
            <a:spLocks noGrp="1"/>
          </p:cNvSpPr>
          <p:nvPr>
            <p:ph type="title"/>
          </p:nvPr>
        </p:nvSpPr>
        <p:spPr>
          <a:xfrm>
            <a:off x="1295402" y="877454"/>
            <a:ext cx="9601196" cy="868219"/>
          </a:xfrm>
        </p:spPr>
        <p:txBody>
          <a:bodyPr>
            <a:normAutofit/>
          </a:bodyPr>
          <a:lstStyle/>
          <a:p>
            <a:r>
              <a:rPr lang="en-US" b="1" dirty="0"/>
              <a:t>EPS-95 Members in GAIL</a:t>
            </a:r>
            <a:endParaRPr lang="en-IN" b="1" dirty="0"/>
          </a:p>
        </p:txBody>
      </p:sp>
      <p:graphicFrame>
        <p:nvGraphicFramePr>
          <p:cNvPr id="9" name="Content Placeholder 8">
            <a:extLst>
              <a:ext uri="{FF2B5EF4-FFF2-40B4-BE49-F238E27FC236}">
                <a16:creationId xmlns:a16="http://schemas.microsoft.com/office/drawing/2014/main" id="{59C20E99-3D3E-4083-85BB-3444E8C2CA70}"/>
              </a:ext>
            </a:extLst>
          </p:cNvPr>
          <p:cNvGraphicFramePr>
            <a:graphicFrameLocks noGrp="1"/>
          </p:cNvGraphicFramePr>
          <p:nvPr>
            <p:ph idx="1"/>
            <p:extLst>
              <p:ext uri="{D42A27DB-BD31-4B8C-83A1-F6EECF244321}">
                <p14:modId xmlns:p14="http://schemas.microsoft.com/office/powerpoint/2010/main" val="1297867582"/>
              </p:ext>
            </p:extLst>
          </p:nvPr>
        </p:nvGraphicFramePr>
        <p:xfrm>
          <a:off x="1415474" y="2067092"/>
          <a:ext cx="9409544" cy="3726873"/>
        </p:xfrm>
        <a:graphic>
          <a:graphicData uri="http://schemas.openxmlformats.org/drawingml/2006/table">
            <a:tbl>
              <a:tblPr>
                <a:tableStyleId>{5940675A-B579-460E-94D1-54222C63F5DA}</a:tableStyleId>
              </a:tblPr>
              <a:tblGrid>
                <a:gridCol w="5650577">
                  <a:extLst>
                    <a:ext uri="{9D8B030D-6E8A-4147-A177-3AD203B41FA5}">
                      <a16:colId xmlns:a16="http://schemas.microsoft.com/office/drawing/2014/main" val="3087201909"/>
                    </a:ext>
                  </a:extLst>
                </a:gridCol>
                <a:gridCol w="1164067">
                  <a:extLst>
                    <a:ext uri="{9D8B030D-6E8A-4147-A177-3AD203B41FA5}">
                      <a16:colId xmlns:a16="http://schemas.microsoft.com/office/drawing/2014/main" val="599338425"/>
                    </a:ext>
                  </a:extLst>
                </a:gridCol>
                <a:gridCol w="1212570">
                  <a:extLst>
                    <a:ext uri="{9D8B030D-6E8A-4147-A177-3AD203B41FA5}">
                      <a16:colId xmlns:a16="http://schemas.microsoft.com/office/drawing/2014/main" val="3863525782"/>
                    </a:ext>
                  </a:extLst>
                </a:gridCol>
                <a:gridCol w="1382330">
                  <a:extLst>
                    <a:ext uri="{9D8B030D-6E8A-4147-A177-3AD203B41FA5}">
                      <a16:colId xmlns:a16="http://schemas.microsoft.com/office/drawing/2014/main" val="3648051407"/>
                    </a:ext>
                  </a:extLst>
                </a:gridCol>
              </a:tblGrid>
              <a:tr h="343593">
                <a:tc>
                  <a:txBody>
                    <a:bodyPr/>
                    <a:lstStyle/>
                    <a:p>
                      <a:pPr algn="l" fontAlgn="b"/>
                      <a:r>
                        <a:rPr lang="en-IN" sz="1800" b="1" u="none" strike="noStrike" dirty="0">
                          <a:effectLst/>
                          <a:latin typeface="+mn-lt"/>
                        </a:rPr>
                        <a:t>Categories of Employees / Members</a:t>
                      </a:r>
                      <a:endParaRPr lang="en-IN" sz="1800" b="1" i="0" u="none" strike="noStrike" dirty="0">
                        <a:solidFill>
                          <a:srgbClr val="000000"/>
                        </a:solidFill>
                        <a:effectLst/>
                        <a:latin typeface="+mn-lt"/>
                      </a:endParaRPr>
                    </a:p>
                  </a:txBody>
                  <a:tcPr marL="7620" marR="7620" marT="7620" marB="0" anchor="b"/>
                </a:tc>
                <a:tc>
                  <a:txBody>
                    <a:bodyPr/>
                    <a:lstStyle/>
                    <a:p>
                      <a:pPr algn="l" fontAlgn="b"/>
                      <a:r>
                        <a:rPr lang="en-IN" sz="1800" b="1" u="none" strike="noStrike" dirty="0">
                          <a:effectLst/>
                          <a:latin typeface="+mn-lt"/>
                        </a:rPr>
                        <a:t>Active </a:t>
                      </a:r>
                      <a:endParaRPr lang="en-IN" sz="1800" b="1" i="0" u="none" strike="noStrike" dirty="0">
                        <a:solidFill>
                          <a:srgbClr val="000000"/>
                        </a:solidFill>
                        <a:effectLst/>
                        <a:latin typeface="+mn-lt"/>
                      </a:endParaRPr>
                    </a:p>
                  </a:txBody>
                  <a:tcPr marL="7620" marR="7620" marT="7620" marB="0" anchor="b"/>
                </a:tc>
                <a:tc>
                  <a:txBody>
                    <a:bodyPr/>
                    <a:lstStyle/>
                    <a:p>
                      <a:pPr algn="l" fontAlgn="b"/>
                      <a:r>
                        <a:rPr lang="en-IN" sz="1800" b="1" u="none" strike="noStrike" dirty="0">
                          <a:effectLst/>
                          <a:latin typeface="+mn-lt"/>
                        </a:rPr>
                        <a:t>Separated</a:t>
                      </a:r>
                      <a:endParaRPr lang="en-IN" sz="1800" b="1" i="0" u="none" strike="noStrike" dirty="0">
                        <a:solidFill>
                          <a:srgbClr val="000000"/>
                        </a:solidFill>
                        <a:effectLst/>
                        <a:latin typeface="+mn-lt"/>
                      </a:endParaRPr>
                    </a:p>
                  </a:txBody>
                  <a:tcPr marL="7620" marR="7620" marT="7620" marB="0" anchor="b"/>
                </a:tc>
                <a:tc>
                  <a:txBody>
                    <a:bodyPr/>
                    <a:lstStyle/>
                    <a:p>
                      <a:pPr algn="l" fontAlgn="b"/>
                      <a:r>
                        <a:rPr lang="en-IN" sz="1800" b="1" u="none" strike="noStrike" dirty="0">
                          <a:effectLst/>
                          <a:latin typeface="+mn-lt"/>
                        </a:rPr>
                        <a:t>Grand Total</a:t>
                      </a:r>
                      <a:endParaRPr lang="en-IN" sz="18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4270680945"/>
                  </a:ext>
                </a:extLst>
              </a:tr>
              <a:tr h="275916">
                <a:tc>
                  <a:txBody>
                    <a:bodyPr/>
                    <a:lstStyle/>
                    <a:p>
                      <a:pPr algn="l" fontAlgn="b"/>
                      <a:r>
                        <a:rPr lang="en-US" sz="1800" u="none" strike="noStrike">
                          <a:effectLst/>
                          <a:latin typeface="+mn-lt"/>
                        </a:rPr>
                        <a:t>Active - Less than 58 yrs age</a:t>
                      </a:r>
                      <a:endParaRPr lang="en-US" sz="1800" b="0" i="0" u="none" strike="noStrike">
                        <a:solidFill>
                          <a:srgbClr val="000000"/>
                        </a:solidFill>
                        <a:effectLst/>
                        <a:latin typeface="+mn-lt"/>
                      </a:endParaRPr>
                    </a:p>
                  </a:txBody>
                  <a:tcPr marL="7620" marR="7620" marT="7620" marB="0" anchor="b"/>
                </a:tc>
                <a:tc>
                  <a:txBody>
                    <a:bodyPr/>
                    <a:lstStyle/>
                    <a:p>
                      <a:pPr algn="ctr" fontAlgn="b"/>
                      <a:r>
                        <a:rPr lang="en-IN" sz="1800" u="none" strike="noStrike" dirty="0">
                          <a:effectLst/>
                          <a:latin typeface="+mn-lt"/>
                        </a:rPr>
                        <a:t>3564</a:t>
                      </a:r>
                      <a:endParaRPr lang="en-IN" sz="1800" b="0" i="0" u="none" strike="noStrike" dirty="0">
                        <a:solidFill>
                          <a:srgbClr val="000000"/>
                        </a:solidFill>
                        <a:effectLst/>
                        <a:latin typeface="+mn-lt"/>
                      </a:endParaRPr>
                    </a:p>
                  </a:txBody>
                  <a:tcPr marL="7620" marR="7620" marT="7620" marB="0" anchor="b"/>
                </a:tc>
                <a:tc>
                  <a:txBody>
                    <a:bodyPr/>
                    <a:lstStyle/>
                    <a:p>
                      <a:pPr algn="ctr" fontAlgn="b"/>
                      <a:endParaRPr lang="en-IN" sz="1800" b="0" i="0" u="none" strike="noStrike" dirty="0">
                        <a:solidFill>
                          <a:srgbClr val="000000"/>
                        </a:solidFill>
                        <a:effectLst/>
                        <a:latin typeface="+mn-lt"/>
                      </a:endParaRPr>
                    </a:p>
                  </a:txBody>
                  <a:tcPr marL="7620" marR="7620" marT="7620" marB="0" anchor="b"/>
                </a:tc>
                <a:tc>
                  <a:txBody>
                    <a:bodyPr/>
                    <a:lstStyle/>
                    <a:p>
                      <a:pPr algn="ctr" fontAlgn="b"/>
                      <a:r>
                        <a:rPr lang="en-IN" sz="1800" b="1" u="none" strike="noStrike" dirty="0">
                          <a:effectLst/>
                          <a:latin typeface="+mn-lt"/>
                        </a:rPr>
                        <a:t>3564</a:t>
                      </a:r>
                      <a:endParaRPr lang="en-IN" sz="18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779319046"/>
                  </a:ext>
                </a:extLst>
              </a:tr>
              <a:tr h="275916">
                <a:tc>
                  <a:txBody>
                    <a:bodyPr/>
                    <a:lstStyle/>
                    <a:p>
                      <a:pPr algn="l" fontAlgn="b"/>
                      <a:r>
                        <a:rPr lang="en-IN" sz="1800" u="none" strike="noStrike" dirty="0">
                          <a:effectLst/>
                          <a:latin typeface="+mn-lt"/>
                        </a:rPr>
                        <a:t>Active &amp; above 58 age (</a:t>
                      </a:r>
                      <a:r>
                        <a:rPr lang="en-US" sz="1800" u="none" strike="noStrike" dirty="0">
                          <a:effectLst/>
                          <a:latin typeface="+mn-lt"/>
                        </a:rPr>
                        <a:t>deemed pensioners)</a:t>
                      </a:r>
                      <a:endParaRPr lang="en-IN" sz="1800" b="0" i="0" u="none" strike="noStrike" dirty="0">
                        <a:solidFill>
                          <a:srgbClr val="000000"/>
                        </a:solidFill>
                        <a:effectLst/>
                        <a:latin typeface="+mn-lt"/>
                      </a:endParaRPr>
                    </a:p>
                  </a:txBody>
                  <a:tcPr marL="7620" marR="7620" marT="7620" marB="0" anchor="b"/>
                </a:tc>
                <a:tc>
                  <a:txBody>
                    <a:bodyPr/>
                    <a:lstStyle/>
                    <a:p>
                      <a:pPr algn="ctr" fontAlgn="b"/>
                      <a:r>
                        <a:rPr lang="en-IN" sz="1800" u="none" strike="noStrike">
                          <a:effectLst/>
                          <a:latin typeface="+mn-lt"/>
                        </a:rPr>
                        <a:t>282</a:t>
                      </a:r>
                      <a:endParaRPr lang="en-IN" sz="1800" b="0" i="0" u="none" strike="noStrike">
                        <a:solidFill>
                          <a:srgbClr val="000000"/>
                        </a:solidFill>
                        <a:effectLst/>
                        <a:latin typeface="+mn-lt"/>
                      </a:endParaRPr>
                    </a:p>
                  </a:txBody>
                  <a:tcPr marL="7620" marR="7620" marT="7620" marB="0" anchor="b"/>
                </a:tc>
                <a:tc>
                  <a:txBody>
                    <a:bodyPr/>
                    <a:lstStyle/>
                    <a:p>
                      <a:pPr algn="ctr" fontAlgn="b"/>
                      <a:endParaRPr lang="en-IN" sz="1800" b="0" i="0" u="none" strike="noStrike" dirty="0">
                        <a:solidFill>
                          <a:srgbClr val="000000"/>
                        </a:solidFill>
                        <a:effectLst/>
                        <a:latin typeface="+mn-lt"/>
                      </a:endParaRPr>
                    </a:p>
                  </a:txBody>
                  <a:tcPr marL="7620" marR="7620" marT="7620" marB="0" anchor="b"/>
                </a:tc>
                <a:tc>
                  <a:txBody>
                    <a:bodyPr/>
                    <a:lstStyle/>
                    <a:p>
                      <a:pPr algn="ctr" fontAlgn="b"/>
                      <a:r>
                        <a:rPr lang="en-IN" sz="1800" b="1" u="none" strike="noStrike" dirty="0">
                          <a:effectLst/>
                          <a:latin typeface="+mn-lt"/>
                        </a:rPr>
                        <a:t>282</a:t>
                      </a:r>
                      <a:endParaRPr lang="en-IN" sz="18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3910290048"/>
                  </a:ext>
                </a:extLst>
              </a:tr>
              <a:tr h="275916">
                <a:tc>
                  <a:txBody>
                    <a:bodyPr/>
                    <a:lstStyle/>
                    <a:p>
                      <a:pPr algn="l" fontAlgn="b"/>
                      <a:r>
                        <a:rPr lang="en-IN" sz="1800" u="none" strike="noStrike">
                          <a:effectLst/>
                          <a:latin typeface="+mn-lt"/>
                        </a:rPr>
                        <a:t>Death/ Expiry</a:t>
                      </a:r>
                      <a:endParaRPr lang="en-IN" sz="1800" b="0" i="0" u="none" strike="noStrike">
                        <a:solidFill>
                          <a:srgbClr val="000000"/>
                        </a:solidFill>
                        <a:effectLst/>
                        <a:latin typeface="+mn-lt"/>
                      </a:endParaRPr>
                    </a:p>
                  </a:txBody>
                  <a:tcPr marL="7620" marR="7620" marT="7620" marB="0" anchor="b"/>
                </a:tc>
                <a:tc>
                  <a:txBody>
                    <a:bodyPr/>
                    <a:lstStyle/>
                    <a:p>
                      <a:pPr algn="ctr" fontAlgn="b"/>
                      <a:endParaRPr lang="en-IN" sz="1800" b="0" i="0" u="none" strike="noStrike">
                        <a:solidFill>
                          <a:srgbClr val="000000"/>
                        </a:solidFill>
                        <a:effectLst/>
                        <a:latin typeface="+mn-lt"/>
                      </a:endParaRPr>
                    </a:p>
                  </a:txBody>
                  <a:tcPr marL="7620" marR="7620" marT="7620" marB="0" anchor="b"/>
                </a:tc>
                <a:tc>
                  <a:txBody>
                    <a:bodyPr/>
                    <a:lstStyle/>
                    <a:p>
                      <a:pPr algn="ctr" fontAlgn="b"/>
                      <a:r>
                        <a:rPr lang="en-IN" sz="1800" u="none" strike="noStrike">
                          <a:effectLst/>
                          <a:latin typeface="+mn-lt"/>
                        </a:rPr>
                        <a:t>80</a:t>
                      </a:r>
                      <a:endParaRPr lang="en-IN" sz="1800" b="0" i="0" u="none" strike="noStrike">
                        <a:solidFill>
                          <a:srgbClr val="000000"/>
                        </a:solidFill>
                        <a:effectLst/>
                        <a:latin typeface="+mn-lt"/>
                      </a:endParaRPr>
                    </a:p>
                  </a:txBody>
                  <a:tcPr marL="7620" marR="7620" marT="7620" marB="0" anchor="b"/>
                </a:tc>
                <a:tc>
                  <a:txBody>
                    <a:bodyPr/>
                    <a:lstStyle/>
                    <a:p>
                      <a:pPr algn="ctr" fontAlgn="b"/>
                      <a:r>
                        <a:rPr lang="en-IN" sz="1800" b="1" u="none" strike="noStrike" dirty="0">
                          <a:effectLst/>
                          <a:latin typeface="+mn-lt"/>
                        </a:rPr>
                        <a:t>80</a:t>
                      </a:r>
                      <a:endParaRPr lang="en-IN" sz="18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179520391"/>
                  </a:ext>
                </a:extLst>
              </a:tr>
              <a:tr h="275916">
                <a:tc>
                  <a:txBody>
                    <a:bodyPr/>
                    <a:lstStyle/>
                    <a:p>
                      <a:pPr algn="l" fontAlgn="b"/>
                      <a:r>
                        <a:rPr lang="en-IN" sz="1800" u="none" strike="noStrike">
                          <a:effectLst/>
                          <a:latin typeface="+mn-lt"/>
                        </a:rPr>
                        <a:t>Discharge/Dismissal/Removal</a:t>
                      </a:r>
                      <a:endParaRPr lang="en-IN" sz="1800" b="0" i="0" u="none" strike="noStrike">
                        <a:solidFill>
                          <a:srgbClr val="000000"/>
                        </a:solidFill>
                        <a:effectLst/>
                        <a:latin typeface="+mn-lt"/>
                      </a:endParaRPr>
                    </a:p>
                  </a:txBody>
                  <a:tcPr marL="7620" marR="7620" marT="7620" marB="0" anchor="b"/>
                </a:tc>
                <a:tc>
                  <a:txBody>
                    <a:bodyPr/>
                    <a:lstStyle/>
                    <a:p>
                      <a:pPr algn="ctr" fontAlgn="b"/>
                      <a:endParaRPr lang="en-IN" sz="1800" b="0" i="0" u="none" strike="noStrike">
                        <a:solidFill>
                          <a:srgbClr val="000000"/>
                        </a:solidFill>
                        <a:effectLst/>
                        <a:latin typeface="+mn-lt"/>
                      </a:endParaRPr>
                    </a:p>
                  </a:txBody>
                  <a:tcPr marL="7620" marR="7620" marT="7620" marB="0" anchor="b"/>
                </a:tc>
                <a:tc>
                  <a:txBody>
                    <a:bodyPr/>
                    <a:lstStyle/>
                    <a:p>
                      <a:pPr algn="ctr" fontAlgn="b"/>
                      <a:r>
                        <a:rPr lang="en-IN" sz="1800" u="none" strike="noStrike">
                          <a:effectLst/>
                          <a:latin typeface="+mn-lt"/>
                        </a:rPr>
                        <a:t>4</a:t>
                      </a:r>
                      <a:endParaRPr lang="en-IN" sz="1800" b="0" i="0" u="none" strike="noStrike">
                        <a:solidFill>
                          <a:srgbClr val="000000"/>
                        </a:solidFill>
                        <a:effectLst/>
                        <a:latin typeface="+mn-lt"/>
                      </a:endParaRPr>
                    </a:p>
                  </a:txBody>
                  <a:tcPr marL="7620" marR="7620" marT="7620" marB="0" anchor="b"/>
                </a:tc>
                <a:tc>
                  <a:txBody>
                    <a:bodyPr/>
                    <a:lstStyle/>
                    <a:p>
                      <a:pPr algn="ctr" fontAlgn="b"/>
                      <a:r>
                        <a:rPr lang="en-IN" sz="1800" b="1" u="none" strike="noStrike" dirty="0">
                          <a:effectLst/>
                          <a:latin typeface="+mn-lt"/>
                        </a:rPr>
                        <a:t>4</a:t>
                      </a:r>
                      <a:endParaRPr lang="en-IN" sz="18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526065477"/>
                  </a:ext>
                </a:extLst>
              </a:tr>
              <a:tr h="275916">
                <a:tc>
                  <a:txBody>
                    <a:bodyPr/>
                    <a:lstStyle/>
                    <a:p>
                      <a:pPr algn="l" fontAlgn="b"/>
                      <a:r>
                        <a:rPr lang="en-US" sz="1800" u="none" strike="noStrike" dirty="0">
                          <a:effectLst/>
                          <a:latin typeface="+mn-lt"/>
                        </a:rPr>
                        <a:t>Discharge/Dismissal/Removal - deemed pensioners</a:t>
                      </a:r>
                      <a:endParaRPr lang="en-US" sz="1800" b="0" i="0" u="none" strike="noStrike" dirty="0">
                        <a:solidFill>
                          <a:srgbClr val="000000"/>
                        </a:solidFill>
                        <a:effectLst/>
                        <a:latin typeface="+mn-lt"/>
                      </a:endParaRPr>
                    </a:p>
                  </a:txBody>
                  <a:tcPr marL="7620" marR="7620" marT="7620" marB="0" anchor="b"/>
                </a:tc>
                <a:tc>
                  <a:txBody>
                    <a:bodyPr/>
                    <a:lstStyle/>
                    <a:p>
                      <a:pPr algn="ctr" fontAlgn="b"/>
                      <a:endParaRPr lang="en-IN" sz="1800" b="0" i="0" u="none" strike="noStrike">
                        <a:solidFill>
                          <a:srgbClr val="000000"/>
                        </a:solidFill>
                        <a:effectLst/>
                        <a:latin typeface="+mn-lt"/>
                      </a:endParaRPr>
                    </a:p>
                  </a:txBody>
                  <a:tcPr marL="7620" marR="7620" marT="7620" marB="0" anchor="b"/>
                </a:tc>
                <a:tc>
                  <a:txBody>
                    <a:bodyPr/>
                    <a:lstStyle/>
                    <a:p>
                      <a:pPr algn="ctr" fontAlgn="b"/>
                      <a:r>
                        <a:rPr lang="en-IN" sz="1800" u="none" strike="noStrike">
                          <a:effectLst/>
                          <a:latin typeface="+mn-lt"/>
                        </a:rPr>
                        <a:t>1</a:t>
                      </a:r>
                      <a:endParaRPr lang="en-IN" sz="1800" b="0" i="0" u="none" strike="noStrike">
                        <a:solidFill>
                          <a:srgbClr val="000000"/>
                        </a:solidFill>
                        <a:effectLst/>
                        <a:latin typeface="+mn-lt"/>
                      </a:endParaRPr>
                    </a:p>
                  </a:txBody>
                  <a:tcPr marL="7620" marR="7620" marT="7620" marB="0" anchor="b"/>
                </a:tc>
                <a:tc>
                  <a:txBody>
                    <a:bodyPr/>
                    <a:lstStyle/>
                    <a:p>
                      <a:pPr algn="ctr" fontAlgn="b"/>
                      <a:r>
                        <a:rPr lang="en-IN" sz="1800" b="1" u="none" strike="noStrike" dirty="0">
                          <a:effectLst/>
                          <a:latin typeface="+mn-lt"/>
                        </a:rPr>
                        <a:t>1</a:t>
                      </a:r>
                      <a:endParaRPr lang="en-IN" sz="18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3444530924"/>
                  </a:ext>
                </a:extLst>
              </a:tr>
              <a:tr h="275916">
                <a:tc>
                  <a:txBody>
                    <a:bodyPr/>
                    <a:lstStyle/>
                    <a:p>
                      <a:pPr algn="l" fontAlgn="b"/>
                      <a:r>
                        <a:rPr lang="en-IN" sz="1800" u="none" strike="noStrike">
                          <a:effectLst/>
                          <a:latin typeface="+mn-lt"/>
                        </a:rPr>
                        <a:t>Resignation</a:t>
                      </a:r>
                      <a:endParaRPr lang="en-IN" sz="1800" b="0" i="0" u="none" strike="noStrike">
                        <a:solidFill>
                          <a:srgbClr val="000000"/>
                        </a:solidFill>
                        <a:effectLst/>
                        <a:latin typeface="+mn-lt"/>
                      </a:endParaRPr>
                    </a:p>
                  </a:txBody>
                  <a:tcPr marL="7620" marR="7620" marT="7620" marB="0" anchor="b"/>
                </a:tc>
                <a:tc>
                  <a:txBody>
                    <a:bodyPr/>
                    <a:lstStyle/>
                    <a:p>
                      <a:pPr algn="ctr" fontAlgn="b"/>
                      <a:endParaRPr lang="en-IN" sz="1800" b="0" i="0" u="none" strike="noStrike">
                        <a:solidFill>
                          <a:srgbClr val="000000"/>
                        </a:solidFill>
                        <a:effectLst/>
                        <a:latin typeface="+mn-lt"/>
                      </a:endParaRPr>
                    </a:p>
                  </a:txBody>
                  <a:tcPr marL="7620" marR="7620" marT="7620" marB="0" anchor="b"/>
                </a:tc>
                <a:tc>
                  <a:txBody>
                    <a:bodyPr/>
                    <a:lstStyle/>
                    <a:p>
                      <a:pPr algn="ctr" fontAlgn="b"/>
                      <a:r>
                        <a:rPr lang="en-IN" sz="1800" u="none" strike="noStrike">
                          <a:effectLst/>
                          <a:latin typeface="+mn-lt"/>
                        </a:rPr>
                        <a:t>118</a:t>
                      </a:r>
                      <a:endParaRPr lang="en-IN" sz="1800" b="0" i="0" u="none" strike="noStrike">
                        <a:solidFill>
                          <a:srgbClr val="000000"/>
                        </a:solidFill>
                        <a:effectLst/>
                        <a:latin typeface="+mn-lt"/>
                      </a:endParaRPr>
                    </a:p>
                  </a:txBody>
                  <a:tcPr marL="7620" marR="7620" marT="7620" marB="0" anchor="b"/>
                </a:tc>
                <a:tc>
                  <a:txBody>
                    <a:bodyPr/>
                    <a:lstStyle/>
                    <a:p>
                      <a:pPr algn="ctr" fontAlgn="b"/>
                      <a:r>
                        <a:rPr lang="en-IN" sz="1800" b="1" u="none" strike="noStrike" dirty="0">
                          <a:effectLst/>
                          <a:latin typeface="+mn-lt"/>
                        </a:rPr>
                        <a:t>118</a:t>
                      </a:r>
                      <a:endParaRPr lang="en-IN" sz="18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3370688780"/>
                  </a:ext>
                </a:extLst>
              </a:tr>
              <a:tr h="275916">
                <a:tc>
                  <a:txBody>
                    <a:bodyPr/>
                    <a:lstStyle/>
                    <a:p>
                      <a:pPr algn="l" fontAlgn="b"/>
                      <a:r>
                        <a:rPr lang="en-IN" sz="1800" u="none" strike="noStrike">
                          <a:effectLst/>
                          <a:latin typeface="+mn-lt"/>
                        </a:rPr>
                        <a:t>Resignation - deemed pensioners</a:t>
                      </a:r>
                      <a:endParaRPr lang="en-IN" sz="1800" b="0" i="0" u="none" strike="noStrike">
                        <a:solidFill>
                          <a:srgbClr val="000000"/>
                        </a:solidFill>
                        <a:effectLst/>
                        <a:latin typeface="+mn-lt"/>
                      </a:endParaRPr>
                    </a:p>
                  </a:txBody>
                  <a:tcPr marL="7620" marR="7620" marT="7620" marB="0" anchor="b"/>
                </a:tc>
                <a:tc>
                  <a:txBody>
                    <a:bodyPr/>
                    <a:lstStyle/>
                    <a:p>
                      <a:pPr algn="ctr" fontAlgn="b"/>
                      <a:endParaRPr lang="en-IN" sz="1800" b="0" i="0" u="none" strike="noStrike">
                        <a:solidFill>
                          <a:srgbClr val="000000"/>
                        </a:solidFill>
                        <a:effectLst/>
                        <a:latin typeface="+mn-lt"/>
                      </a:endParaRPr>
                    </a:p>
                  </a:txBody>
                  <a:tcPr marL="7620" marR="7620" marT="7620" marB="0" anchor="b"/>
                </a:tc>
                <a:tc>
                  <a:txBody>
                    <a:bodyPr/>
                    <a:lstStyle/>
                    <a:p>
                      <a:pPr algn="ctr" fontAlgn="b"/>
                      <a:r>
                        <a:rPr lang="en-IN" sz="1800" u="none" strike="noStrike">
                          <a:effectLst/>
                          <a:latin typeface="+mn-lt"/>
                        </a:rPr>
                        <a:t>5</a:t>
                      </a:r>
                      <a:endParaRPr lang="en-IN" sz="1800" b="0" i="0" u="none" strike="noStrike">
                        <a:solidFill>
                          <a:srgbClr val="000000"/>
                        </a:solidFill>
                        <a:effectLst/>
                        <a:latin typeface="+mn-lt"/>
                      </a:endParaRPr>
                    </a:p>
                  </a:txBody>
                  <a:tcPr marL="7620" marR="7620" marT="7620" marB="0" anchor="b"/>
                </a:tc>
                <a:tc>
                  <a:txBody>
                    <a:bodyPr/>
                    <a:lstStyle/>
                    <a:p>
                      <a:pPr algn="ctr" fontAlgn="b"/>
                      <a:r>
                        <a:rPr lang="en-IN" sz="1800" b="1" u="none" strike="noStrike" dirty="0">
                          <a:effectLst/>
                          <a:latin typeface="+mn-lt"/>
                        </a:rPr>
                        <a:t>5</a:t>
                      </a:r>
                      <a:endParaRPr lang="en-IN" sz="18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2127128088"/>
                  </a:ext>
                </a:extLst>
              </a:tr>
              <a:tr h="275916">
                <a:tc>
                  <a:txBody>
                    <a:bodyPr/>
                    <a:lstStyle/>
                    <a:p>
                      <a:pPr algn="l" fontAlgn="b"/>
                      <a:r>
                        <a:rPr lang="en-IN" sz="1800" u="none" strike="noStrike">
                          <a:effectLst/>
                          <a:latin typeface="+mn-lt"/>
                        </a:rPr>
                        <a:t>Superannuated from other org</a:t>
                      </a:r>
                      <a:endParaRPr lang="en-IN" sz="1800" b="0" i="0" u="none" strike="noStrike">
                        <a:solidFill>
                          <a:srgbClr val="000000"/>
                        </a:solidFill>
                        <a:effectLst/>
                        <a:latin typeface="+mn-lt"/>
                      </a:endParaRPr>
                    </a:p>
                  </a:txBody>
                  <a:tcPr marL="7620" marR="7620" marT="7620" marB="0" anchor="b"/>
                </a:tc>
                <a:tc>
                  <a:txBody>
                    <a:bodyPr/>
                    <a:lstStyle/>
                    <a:p>
                      <a:pPr algn="ctr" fontAlgn="b"/>
                      <a:endParaRPr lang="en-IN" sz="1800" b="0" i="0" u="none" strike="noStrike">
                        <a:solidFill>
                          <a:srgbClr val="000000"/>
                        </a:solidFill>
                        <a:effectLst/>
                        <a:latin typeface="+mn-lt"/>
                      </a:endParaRPr>
                    </a:p>
                  </a:txBody>
                  <a:tcPr marL="7620" marR="7620" marT="7620" marB="0" anchor="b"/>
                </a:tc>
                <a:tc>
                  <a:txBody>
                    <a:bodyPr/>
                    <a:lstStyle/>
                    <a:p>
                      <a:pPr algn="ctr" fontAlgn="b"/>
                      <a:r>
                        <a:rPr lang="en-IN" sz="1800" u="none" strike="noStrike">
                          <a:effectLst/>
                          <a:latin typeface="+mn-lt"/>
                        </a:rPr>
                        <a:t>1</a:t>
                      </a:r>
                      <a:endParaRPr lang="en-IN" sz="1800" b="0" i="0" u="none" strike="noStrike">
                        <a:solidFill>
                          <a:srgbClr val="000000"/>
                        </a:solidFill>
                        <a:effectLst/>
                        <a:latin typeface="+mn-lt"/>
                      </a:endParaRPr>
                    </a:p>
                  </a:txBody>
                  <a:tcPr marL="7620" marR="7620" marT="7620" marB="0" anchor="b"/>
                </a:tc>
                <a:tc>
                  <a:txBody>
                    <a:bodyPr/>
                    <a:lstStyle/>
                    <a:p>
                      <a:pPr algn="ctr" fontAlgn="b"/>
                      <a:r>
                        <a:rPr lang="en-IN" sz="1800" b="1" u="none" strike="noStrike" dirty="0">
                          <a:effectLst/>
                          <a:latin typeface="+mn-lt"/>
                        </a:rPr>
                        <a:t>1</a:t>
                      </a:r>
                      <a:endParaRPr lang="en-IN" sz="18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3735842235"/>
                  </a:ext>
                </a:extLst>
              </a:tr>
              <a:tr h="275916">
                <a:tc>
                  <a:txBody>
                    <a:bodyPr/>
                    <a:lstStyle/>
                    <a:p>
                      <a:pPr algn="l" fontAlgn="b"/>
                      <a:r>
                        <a:rPr lang="en-IN" sz="1800" u="none" strike="noStrike">
                          <a:effectLst/>
                          <a:latin typeface="+mn-lt"/>
                        </a:rPr>
                        <a:t>Superannuation</a:t>
                      </a:r>
                      <a:endParaRPr lang="en-IN" sz="1800" b="0" i="0" u="none" strike="noStrike">
                        <a:solidFill>
                          <a:srgbClr val="000000"/>
                        </a:solidFill>
                        <a:effectLst/>
                        <a:latin typeface="+mn-lt"/>
                      </a:endParaRPr>
                    </a:p>
                  </a:txBody>
                  <a:tcPr marL="7620" marR="7620" marT="7620" marB="0" anchor="b"/>
                </a:tc>
                <a:tc>
                  <a:txBody>
                    <a:bodyPr/>
                    <a:lstStyle/>
                    <a:p>
                      <a:pPr algn="ctr" fontAlgn="b"/>
                      <a:endParaRPr lang="en-IN" sz="1800" b="0" i="0" u="none" strike="noStrike">
                        <a:solidFill>
                          <a:srgbClr val="000000"/>
                        </a:solidFill>
                        <a:effectLst/>
                        <a:latin typeface="+mn-lt"/>
                      </a:endParaRPr>
                    </a:p>
                  </a:txBody>
                  <a:tcPr marL="7620" marR="7620" marT="7620" marB="0" anchor="b"/>
                </a:tc>
                <a:tc>
                  <a:txBody>
                    <a:bodyPr/>
                    <a:lstStyle/>
                    <a:p>
                      <a:pPr algn="ctr" fontAlgn="b"/>
                      <a:r>
                        <a:rPr lang="en-IN" sz="1800" u="none" strike="noStrike">
                          <a:effectLst/>
                          <a:latin typeface="+mn-lt"/>
                        </a:rPr>
                        <a:t>537</a:t>
                      </a:r>
                      <a:endParaRPr lang="en-IN" sz="1800" b="0" i="0" u="none" strike="noStrike">
                        <a:solidFill>
                          <a:srgbClr val="000000"/>
                        </a:solidFill>
                        <a:effectLst/>
                        <a:latin typeface="+mn-lt"/>
                      </a:endParaRPr>
                    </a:p>
                  </a:txBody>
                  <a:tcPr marL="7620" marR="7620" marT="7620" marB="0" anchor="b"/>
                </a:tc>
                <a:tc>
                  <a:txBody>
                    <a:bodyPr/>
                    <a:lstStyle/>
                    <a:p>
                      <a:pPr algn="ctr" fontAlgn="b"/>
                      <a:r>
                        <a:rPr lang="en-IN" sz="1800" b="1" u="none" strike="noStrike" dirty="0">
                          <a:effectLst/>
                          <a:latin typeface="+mn-lt"/>
                        </a:rPr>
                        <a:t>537</a:t>
                      </a:r>
                      <a:endParaRPr lang="en-IN" sz="18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252864708"/>
                  </a:ext>
                </a:extLst>
              </a:tr>
              <a:tr h="275916">
                <a:tc>
                  <a:txBody>
                    <a:bodyPr/>
                    <a:lstStyle/>
                    <a:p>
                      <a:pPr algn="l" fontAlgn="b"/>
                      <a:r>
                        <a:rPr lang="en-IN" sz="1800" u="none" strike="noStrike">
                          <a:effectLst/>
                          <a:latin typeface="+mn-lt"/>
                        </a:rPr>
                        <a:t>VRS</a:t>
                      </a:r>
                      <a:endParaRPr lang="en-IN" sz="1800" b="0" i="0" u="none" strike="noStrike">
                        <a:solidFill>
                          <a:srgbClr val="000000"/>
                        </a:solidFill>
                        <a:effectLst/>
                        <a:latin typeface="+mn-lt"/>
                      </a:endParaRPr>
                    </a:p>
                  </a:txBody>
                  <a:tcPr marL="7620" marR="7620" marT="7620" marB="0" anchor="b"/>
                </a:tc>
                <a:tc>
                  <a:txBody>
                    <a:bodyPr/>
                    <a:lstStyle/>
                    <a:p>
                      <a:pPr algn="ctr" fontAlgn="b"/>
                      <a:endParaRPr lang="en-IN" sz="1800" b="0" i="0" u="none" strike="noStrike">
                        <a:solidFill>
                          <a:srgbClr val="000000"/>
                        </a:solidFill>
                        <a:effectLst/>
                        <a:latin typeface="+mn-lt"/>
                      </a:endParaRPr>
                    </a:p>
                  </a:txBody>
                  <a:tcPr marL="7620" marR="7620" marT="7620" marB="0" anchor="b"/>
                </a:tc>
                <a:tc>
                  <a:txBody>
                    <a:bodyPr/>
                    <a:lstStyle/>
                    <a:p>
                      <a:pPr algn="ctr" fontAlgn="b"/>
                      <a:r>
                        <a:rPr lang="en-IN" sz="1800" u="none" strike="noStrike" dirty="0">
                          <a:effectLst/>
                          <a:latin typeface="+mn-lt"/>
                        </a:rPr>
                        <a:t>2</a:t>
                      </a:r>
                      <a:endParaRPr lang="en-IN" sz="1800" b="0" i="0" u="none" strike="noStrike" dirty="0">
                        <a:solidFill>
                          <a:srgbClr val="000000"/>
                        </a:solidFill>
                        <a:effectLst/>
                        <a:latin typeface="+mn-lt"/>
                      </a:endParaRPr>
                    </a:p>
                  </a:txBody>
                  <a:tcPr marL="7620" marR="7620" marT="7620" marB="0" anchor="b"/>
                </a:tc>
                <a:tc>
                  <a:txBody>
                    <a:bodyPr/>
                    <a:lstStyle/>
                    <a:p>
                      <a:pPr algn="ctr" fontAlgn="b"/>
                      <a:r>
                        <a:rPr lang="en-IN" sz="1800" b="1" u="none" strike="noStrike" dirty="0">
                          <a:effectLst/>
                          <a:latin typeface="+mn-lt"/>
                        </a:rPr>
                        <a:t>2</a:t>
                      </a:r>
                      <a:endParaRPr lang="en-IN" sz="18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3795376016"/>
                  </a:ext>
                </a:extLst>
              </a:tr>
              <a:tr h="275916">
                <a:tc>
                  <a:txBody>
                    <a:bodyPr/>
                    <a:lstStyle/>
                    <a:p>
                      <a:pPr algn="l" fontAlgn="b"/>
                      <a:r>
                        <a:rPr lang="en-IN" sz="1800" u="none" strike="noStrike">
                          <a:effectLst/>
                          <a:latin typeface="+mn-lt"/>
                        </a:rPr>
                        <a:t>VRS - deemed pensioners</a:t>
                      </a:r>
                      <a:endParaRPr lang="en-IN" sz="1800" b="0" i="0" u="none" strike="noStrike">
                        <a:solidFill>
                          <a:srgbClr val="000000"/>
                        </a:solidFill>
                        <a:effectLst/>
                        <a:latin typeface="+mn-lt"/>
                      </a:endParaRPr>
                    </a:p>
                  </a:txBody>
                  <a:tcPr marL="7620" marR="7620" marT="7620" marB="0" anchor="b"/>
                </a:tc>
                <a:tc>
                  <a:txBody>
                    <a:bodyPr/>
                    <a:lstStyle/>
                    <a:p>
                      <a:pPr algn="ctr" fontAlgn="b"/>
                      <a:endParaRPr lang="en-IN" sz="1800" b="0" i="0" u="none" strike="noStrike">
                        <a:solidFill>
                          <a:srgbClr val="000000"/>
                        </a:solidFill>
                        <a:effectLst/>
                        <a:latin typeface="+mn-lt"/>
                      </a:endParaRPr>
                    </a:p>
                  </a:txBody>
                  <a:tcPr marL="7620" marR="7620" marT="7620" marB="0" anchor="b"/>
                </a:tc>
                <a:tc>
                  <a:txBody>
                    <a:bodyPr/>
                    <a:lstStyle/>
                    <a:p>
                      <a:pPr algn="ctr" fontAlgn="b"/>
                      <a:r>
                        <a:rPr lang="en-IN" sz="1800" u="none" strike="noStrike">
                          <a:effectLst/>
                          <a:latin typeface="+mn-lt"/>
                        </a:rPr>
                        <a:t>9</a:t>
                      </a:r>
                      <a:endParaRPr lang="en-IN" sz="1800" b="0" i="0" u="none" strike="noStrike">
                        <a:solidFill>
                          <a:srgbClr val="000000"/>
                        </a:solidFill>
                        <a:effectLst/>
                        <a:latin typeface="+mn-lt"/>
                      </a:endParaRPr>
                    </a:p>
                  </a:txBody>
                  <a:tcPr marL="7620" marR="7620" marT="7620" marB="0" anchor="b"/>
                </a:tc>
                <a:tc>
                  <a:txBody>
                    <a:bodyPr/>
                    <a:lstStyle/>
                    <a:p>
                      <a:pPr algn="ctr" fontAlgn="b"/>
                      <a:r>
                        <a:rPr lang="en-IN" sz="1800" b="1" u="none" strike="noStrike" dirty="0">
                          <a:effectLst/>
                          <a:latin typeface="+mn-lt"/>
                        </a:rPr>
                        <a:t>9</a:t>
                      </a:r>
                      <a:endParaRPr lang="en-IN" sz="18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1142335527"/>
                  </a:ext>
                </a:extLst>
              </a:tr>
              <a:tr h="275916">
                <a:tc>
                  <a:txBody>
                    <a:bodyPr/>
                    <a:lstStyle/>
                    <a:p>
                      <a:pPr algn="l" fontAlgn="b"/>
                      <a:r>
                        <a:rPr lang="en-IN" sz="1800" b="1" i="1" u="none" strike="noStrike" dirty="0">
                          <a:effectLst/>
                          <a:latin typeface="+mn-lt"/>
                        </a:rPr>
                        <a:t>Grand Total</a:t>
                      </a:r>
                      <a:endParaRPr lang="en-IN" sz="1800" b="1" i="1" u="none" strike="noStrike" dirty="0">
                        <a:solidFill>
                          <a:srgbClr val="000000"/>
                        </a:solidFill>
                        <a:effectLst/>
                        <a:latin typeface="+mn-lt"/>
                      </a:endParaRPr>
                    </a:p>
                  </a:txBody>
                  <a:tcPr marL="7620" marR="7620" marT="7620" marB="0" anchor="b"/>
                </a:tc>
                <a:tc>
                  <a:txBody>
                    <a:bodyPr/>
                    <a:lstStyle/>
                    <a:p>
                      <a:pPr algn="ctr" fontAlgn="b"/>
                      <a:r>
                        <a:rPr lang="en-IN" sz="1800" b="1" i="1" u="none" strike="noStrike" dirty="0">
                          <a:effectLst/>
                          <a:latin typeface="+mn-lt"/>
                        </a:rPr>
                        <a:t>3846</a:t>
                      </a:r>
                      <a:endParaRPr lang="en-IN" sz="1800" b="1" i="1" u="none" strike="noStrike" dirty="0">
                        <a:solidFill>
                          <a:srgbClr val="000000"/>
                        </a:solidFill>
                        <a:effectLst/>
                        <a:latin typeface="+mn-lt"/>
                      </a:endParaRPr>
                    </a:p>
                  </a:txBody>
                  <a:tcPr marL="7620" marR="7620" marT="7620" marB="0" anchor="b"/>
                </a:tc>
                <a:tc>
                  <a:txBody>
                    <a:bodyPr/>
                    <a:lstStyle/>
                    <a:p>
                      <a:pPr algn="ctr" fontAlgn="b"/>
                      <a:r>
                        <a:rPr lang="en-IN" sz="1800" b="1" i="1" u="none" strike="noStrike" dirty="0">
                          <a:effectLst/>
                          <a:latin typeface="+mn-lt"/>
                        </a:rPr>
                        <a:t>757</a:t>
                      </a:r>
                      <a:endParaRPr lang="en-IN" sz="1800" b="1" i="1" u="none" strike="noStrike" dirty="0">
                        <a:solidFill>
                          <a:srgbClr val="000000"/>
                        </a:solidFill>
                        <a:effectLst/>
                        <a:latin typeface="+mn-lt"/>
                      </a:endParaRPr>
                    </a:p>
                  </a:txBody>
                  <a:tcPr marL="7620" marR="7620" marT="7620" marB="0" anchor="b"/>
                </a:tc>
                <a:tc>
                  <a:txBody>
                    <a:bodyPr/>
                    <a:lstStyle/>
                    <a:p>
                      <a:pPr algn="ctr" fontAlgn="b"/>
                      <a:r>
                        <a:rPr lang="en-IN" sz="1800" b="1" i="1" u="none" strike="noStrike" dirty="0">
                          <a:effectLst/>
                          <a:latin typeface="+mn-lt"/>
                        </a:rPr>
                        <a:t>4603</a:t>
                      </a:r>
                      <a:endParaRPr lang="en-IN" sz="1800" b="1" i="1"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val="742366830"/>
                  </a:ext>
                </a:extLst>
              </a:tr>
            </a:tbl>
          </a:graphicData>
        </a:graphic>
      </p:graphicFrame>
    </p:spTree>
    <p:extLst>
      <p:ext uri="{BB962C8B-B14F-4D97-AF65-F5344CB8AC3E}">
        <p14:creationId xmlns:p14="http://schemas.microsoft.com/office/powerpoint/2010/main" val="3016181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remium Vector | Thank you hand lettering typography design inspiration thank  you card beautiful greeting card">
            <a:extLst>
              <a:ext uri="{FF2B5EF4-FFF2-40B4-BE49-F238E27FC236}">
                <a16:creationId xmlns:a16="http://schemas.microsoft.com/office/drawing/2014/main" id="{1E6303F4-C102-4D20-9F43-76FFB36BE4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35" y="782781"/>
            <a:ext cx="10298547" cy="5149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4436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904006755"/>
              </p:ext>
            </p:extLst>
          </p:nvPr>
        </p:nvGraphicFramePr>
        <p:xfrm>
          <a:off x="1425631" y="618837"/>
          <a:ext cx="9371678" cy="405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447041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DFF66A9-3830-4BE9-B627-9B69CD6E2B74}"/>
              </a:ext>
            </a:extLst>
          </p:cNvPr>
          <p:cNvGraphicFramePr/>
          <p:nvPr>
            <p:extLst>
              <p:ext uri="{D42A27DB-BD31-4B8C-83A1-F6EECF244321}">
                <p14:modId xmlns:p14="http://schemas.microsoft.com/office/powerpoint/2010/main" val="2178691196"/>
              </p:ext>
            </p:extLst>
          </p:nvPr>
        </p:nvGraphicFramePr>
        <p:xfrm>
          <a:off x="2032000" y="720436"/>
          <a:ext cx="7924800" cy="5417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944678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4814-0E63-48E3-89EA-F184149861A4}"/>
              </a:ext>
            </a:extLst>
          </p:cNvPr>
          <p:cNvSpPr>
            <a:spLocks noGrp="1"/>
          </p:cNvSpPr>
          <p:nvPr>
            <p:ph type="title"/>
          </p:nvPr>
        </p:nvSpPr>
        <p:spPr>
          <a:xfrm>
            <a:off x="1295402" y="979055"/>
            <a:ext cx="9474198" cy="443346"/>
          </a:xfrm>
        </p:spPr>
        <p:txBody>
          <a:bodyPr>
            <a:normAutofit fontScale="90000"/>
          </a:bodyPr>
          <a:lstStyle/>
          <a:p>
            <a:r>
              <a:rPr lang="en-US" b="1" dirty="0"/>
              <a:t>Benefits under EPS95</a:t>
            </a:r>
            <a:endParaRPr lang="en-IN" b="1" dirty="0"/>
          </a:p>
        </p:txBody>
      </p:sp>
      <p:graphicFrame>
        <p:nvGraphicFramePr>
          <p:cNvPr id="4" name="Content Placeholder 3">
            <a:extLst>
              <a:ext uri="{FF2B5EF4-FFF2-40B4-BE49-F238E27FC236}">
                <a16:creationId xmlns:a16="http://schemas.microsoft.com/office/drawing/2014/main" id="{7E1B1D0E-6590-4C59-A3F2-75B7EDB8CB8B}"/>
              </a:ext>
            </a:extLst>
          </p:cNvPr>
          <p:cNvGraphicFramePr>
            <a:graphicFrameLocks noGrp="1"/>
          </p:cNvGraphicFramePr>
          <p:nvPr>
            <p:ph idx="1"/>
            <p:extLst>
              <p:ext uri="{D42A27DB-BD31-4B8C-83A1-F6EECF244321}">
                <p14:modId xmlns:p14="http://schemas.microsoft.com/office/powerpoint/2010/main" val="3826251413"/>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78019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F920-F262-4BEE-875D-A2110428C2C4}"/>
              </a:ext>
            </a:extLst>
          </p:cNvPr>
          <p:cNvSpPr>
            <a:spLocks noGrp="1"/>
          </p:cNvSpPr>
          <p:nvPr>
            <p:ph type="title"/>
          </p:nvPr>
        </p:nvSpPr>
        <p:spPr>
          <a:xfrm>
            <a:off x="1295402" y="886691"/>
            <a:ext cx="9601196" cy="471053"/>
          </a:xfrm>
        </p:spPr>
        <p:txBody>
          <a:bodyPr>
            <a:normAutofit fontScale="90000"/>
          </a:bodyPr>
          <a:lstStyle/>
          <a:p>
            <a:r>
              <a:rPr lang="en-US" b="1" dirty="0"/>
              <a:t>EPS-95 Implementation</a:t>
            </a:r>
            <a:endParaRPr lang="en-IN" b="1" dirty="0"/>
          </a:p>
        </p:txBody>
      </p:sp>
      <p:graphicFrame>
        <p:nvGraphicFramePr>
          <p:cNvPr id="4" name="Content Placeholder 3">
            <a:extLst>
              <a:ext uri="{FF2B5EF4-FFF2-40B4-BE49-F238E27FC236}">
                <a16:creationId xmlns:a16="http://schemas.microsoft.com/office/drawing/2014/main" id="{00318DE7-35D3-44DE-99AA-6B35BB706337}"/>
              </a:ext>
            </a:extLst>
          </p:cNvPr>
          <p:cNvGraphicFramePr>
            <a:graphicFrameLocks noGrp="1"/>
          </p:cNvGraphicFramePr>
          <p:nvPr>
            <p:ph idx="1"/>
            <p:extLst>
              <p:ext uri="{D42A27DB-BD31-4B8C-83A1-F6EECF244321}">
                <p14:modId xmlns:p14="http://schemas.microsoft.com/office/powerpoint/2010/main" val="3259082186"/>
              </p:ext>
            </p:extLst>
          </p:nvPr>
        </p:nvGraphicFramePr>
        <p:xfrm>
          <a:off x="923637" y="2549236"/>
          <a:ext cx="9972962" cy="36345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2894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A9EF4-5A59-47B1-9D9F-50FC4629B135}"/>
              </a:ext>
            </a:extLst>
          </p:cNvPr>
          <p:cNvSpPr>
            <a:spLocks noGrp="1"/>
          </p:cNvSpPr>
          <p:nvPr>
            <p:ph type="title"/>
          </p:nvPr>
        </p:nvSpPr>
        <p:spPr>
          <a:xfrm>
            <a:off x="1295402" y="581892"/>
            <a:ext cx="9601196" cy="683491"/>
          </a:xfrm>
        </p:spPr>
        <p:txBody>
          <a:bodyPr>
            <a:normAutofit fontScale="90000"/>
          </a:bodyPr>
          <a:lstStyle/>
          <a:p>
            <a:r>
              <a:rPr lang="en-US" b="1" dirty="0"/>
              <a:t>Amendments in EPS -95</a:t>
            </a:r>
            <a:endParaRPr lang="en-IN" dirty="0"/>
          </a:p>
        </p:txBody>
      </p:sp>
      <p:graphicFrame>
        <p:nvGraphicFramePr>
          <p:cNvPr id="4" name="Content Placeholder 3">
            <a:extLst>
              <a:ext uri="{FF2B5EF4-FFF2-40B4-BE49-F238E27FC236}">
                <a16:creationId xmlns:a16="http://schemas.microsoft.com/office/drawing/2014/main" id="{04171C4E-A310-4164-8B25-3CFAA43268B4}"/>
              </a:ext>
            </a:extLst>
          </p:cNvPr>
          <p:cNvGraphicFramePr>
            <a:graphicFrameLocks noGrp="1"/>
          </p:cNvGraphicFramePr>
          <p:nvPr>
            <p:ph idx="1"/>
            <p:extLst>
              <p:ext uri="{D42A27DB-BD31-4B8C-83A1-F6EECF244321}">
                <p14:modId xmlns:p14="http://schemas.microsoft.com/office/powerpoint/2010/main" val="428177988"/>
              </p:ext>
            </p:extLst>
          </p:nvPr>
        </p:nvGraphicFramePr>
        <p:xfrm>
          <a:off x="960583" y="1265383"/>
          <a:ext cx="10390908" cy="4876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9608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7A1F-BF58-4694-91FA-A7F76ACE3DD0}"/>
              </a:ext>
            </a:extLst>
          </p:cNvPr>
          <p:cNvSpPr>
            <a:spLocks noGrp="1"/>
          </p:cNvSpPr>
          <p:nvPr>
            <p:ph type="title"/>
          </p:nvPr>
        </p:nvSpPr>
        <p:spPr>
          <a:xfrm>
            <a:off x="1295402" y="618837"/>
            <a:ext cx="9601196" cy="655782"/>
          </a:xfrm>
        </p:spPr>
        <p:txBody>
          <a:bodyPr>
            <a:noAutofit/>
          </a:bodyPr>
          <a:lstStyle/>
          <a:p>
            <a:r>
              <a:rPr lang="en-US" sz="3600" b="1" spc="-15" dirty="0"/>
              <a:t>Highlights of EPS-95 Amendment </a:t>
            </a:r>
            <a:r>
              <a:rPr lang="en-US" sz="3600" b="1" spc="-5" dirty="0"/>
              <a:t>made in 2014</a:t>
            </a:r>
            <a:endParaRPr lang="en-IN" sz="3600" dirty="0"/>
          </a:p>
        </p:txBody>
      </p:sp>
      <p:graphicFrame>
        <p:nvGraphicFramePr>
          <p:cNvPr id="4" name="Content Placeholder 3">
            <a:extLst>
              <a:ext uri="{FF2B5EF4-FFF2-40B4-BE49-F238E27FC236}">
                <a16:creationId xmlns:a16="http://schemas.microsoft.com/office/drawing/2014/main" id="{6687EA01-BA96-45A6-A932-9D717084517B}"/>
              </a:ext>
            </a:extLst>
          </p:cNvPr>
          <p:cNvGraphicFramePr>
            <a:graphicFrameLocks noGrp="1"/>
          </p:cNvGraphicFramePr>
          <p:nvPr>
            <p:ph idx="1"/>
            <p:extLst>
              <p:ext uri="{D42A27DB-BD31-4B8C-83A1-F6EECF244321}">
                <p14:modId xmlns:p14="http://schemas.microsoft.com/office/powerpoint/2010/main" val="937643196"/>
              </p:ext>
            </p:extLst>
          </p:nvPr>
        </p:nvGraphicFramePr>
        <p:xfrm>
          <a:off x="1154545" y="1099126"/>
          <a:ext cx="10289310" cy="5246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4007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5458691" y="2401448"/>
            <a:ext cx="5551054" cy="3891450"/>
          </a:xfrm>
          <a:prstGeom prst="rect">
            <a:avLst/>
          </a:prstGeom>
          <a:ln>
            <a:solidFill>
              <a:schemeClr val="tx1"/>
            </a:solidFill>
          </a:ln>
        </p:spPr>
        <p:txBody>
          <a:bodyPr vert="horz" wrap="square" lIns="0" tIns="13335" rIns="0" bIns="0" rtlCol="0">
            <a:spAutoFit/>
          </a:bodyPr>
          <a:lstStyle/>
          <a:p>
            <a:pPr algn="just"/>
            <a:r>
              <a:rPr lang="en-US" sz="1400" b="1" dirty="0">
                <a:latin typeface="Garamond" panose="02020404030301010803" pitchFamily="18" charset="0"/>
              </a:rPr>
              <a:t>Eligible Services</a:t>
            </a:r>
          </a:p>
          <a:p>
            <a:pPr marL="800100" lvl="1" indent="-342900" algn="just">
              <a:buFont typeface="Wingdings" panose="05000000000000000000" pitchFamily="2" charset="2"/>
              <a:buChar char="ü"/>
            </a:pPr>
            <a:r>
              <a:rPr lang="en-US" sz="1400" dirty="0">
                <a:latin typeface="Garamond" panose="02020404030301010803" pitchFamily="18" charset="0"/>
              </a:rPr>
              <a:t>Eligible services = </a:t>
            </a:r>
            <a:r>
              <a:rPr lang="en-US" sz="1400" b="1" dirty="0">
                <a:latin typeface="Garamond" panose="02020404030301010803" pitchFamily="18" charset="0"/>
              </a:rPr>
              <a:t>Actual Services </a:t>
            </a:r>
            <a:r>
              <a:rPr lang="en-US" sz="1400" dirty="0">
                <a:latin typeface="Garamond" panose="02020404030301010803" pitchFamily="18" charset="0"/>
              </a:rPr>
              <a:t>+ </a:t>
            </a:r>
            <a:r>
              <a:rPr lang="en-US" sz="1400" b="1" dirty="0">
                <a:latin typeface="Garamond" panose="02020404030301010803" pitchFamily="18" charset="0"/>
              </a:rPr>
              <a:t>Past Services </a:t>
            </a:r>
            <a:r>
              <a:rPr lang="en-US" sz="1400" dirty="0">
                <a:latin typeface="Garamond" panose="02020404030301010803" pitchFamily="18" charset="0"/>
              </a:rPr>
              <a:t>before 16.11.1995 </a:t>
            </a:r>
          </a:p>
          <a:p>
            <a:pPr marL="800100" lvl="1" indent="-342900" algn="just">
              <a:buFont typeface="Wingdings" panose="05000000000000000000" pitchFamily="2" charset="2"/>
              <a:buChar char="ü"/>
            </a:pPr>
            <a:r>
              <a:rPr lang="en-US" sz="1400" u="sng" dirty="0">
                <a:latin typeface="Garamond" panose="02020404030301010803" pitchFamily="18" charset="0"/>
              </a:rPr>
              <a:t>Minimum 10 years of eligible service required for member pension</a:t>
            </a:r>
          </a:p>
          <a:p>
            <a:pPr marL="800100" lvl="1" indent="-342900" algn="just">
              <a:buFont typeface="Wingdings" panose="05000000000000000000" pitchFamily="2" charset="2"/>
              <a:buChar char="ü"/>
            </a:pPr>
            <a:r>
              <a:rPr lang="en-US" sz="1400" u="sng" dirty="0">
                <a:latin typeface="Garamond" panose="02020404030301010803" pitchFamily="18" charset="0"/>
              </a:rPr>
              <a:t>No new members after 01.09.2014* (pay Rs.15000/- &amp; above)</a:t>
            </a:r>
          </a:p>
          <a:p>
            <a:pPr algn="just"/>
            <a:r>
              <a:rPr lang="en-US" sz="1400" b="1" dirty="0">
                <a:latin typeface="Garamond" panose="02020404030301010803" pitchFamily="18" charset="0"/>
              </a:rPr>
              <a:t>Pensionable  Service</a:t>
            </a:r>
          </a:p>
          <a:p>
            <a:pPr marL="800100" lvl="1" indent="-342900" algn="just">
              <a:buFont typeface="Wingdings" panose="05000000000000000000" pitchFamily="2" charset="2"/>
              <a:buChar char="ü"/>
            </a:pPr>
            <a:r>
              <a:rPr lang="en-US" sz="1400" dirty="0">
                <a:latin typeface="Garamond" panose="02020404030301010803" pitchFamily="18" charset="0"/>
              </a:rPr>
              <a:t>Pensionable Service = No. of years </a:t>
            </a:r>
            <a:r>
              <a:rPr lang="en-IN" sz="1400" dirty="0">
                <a:latin typeface="Garamond" panose="02020404030301010803" pitchFamily="18" charset="0"/>
              </a:rPr>
              <a:t>for which contribution for the pension fund is made </a:t>
            </a:r>
            <a:r>
              <a:rPr lang="en-US" sz="1400" dirty="0">
                <a:latin typeface="Garamond" panose="02020404030301010803" pitchFamily="18" charset="0"/>
              </a:rPr>
              <a:t>+ 2 years, </a:t>
            </a:r>
            <a:r>
              <a:rPr lang="en-US" sz="1400" dirty="0" err="1">
                <a:latin typeface="Garamond" panose="02020404030301010803" pitchFamily="18" charset="0"/>
              </a:rPr>
              <a:t>i</a:t>
            </a:r>
            <a:r>
              <a:rPr lang="en-IN" sz="1400" dirty="0">
                <a:latin typeface="Garamond" panose="02020404030301010803" pitchFamily="18" charset="0"/>
              </a:rPr>
              <a:t>n the case of the member  who attained the age of 58 years</a:t>
            </a:r>
            <a:r>
              <a:rPr lang="en-US" sz="1400" dirty="0">
                <a:latin typeface="Garamond" panose="02020404030301010803" pitchFamily="18" charset="0"/>
              </a:rPr>
              <a:t> and h</a:t>
            </a:r>
            <a:r>
              <a:rPr lang="en-IN" sz="1400" dirty="0">
                <a:latin typeface="Garamond" panose="02020404030301010803" pitchFamily="18" charset="0"/>
              </a:rPr>
              <a:t>as rendered 20 years pensionable service or more</a:t>
            </a:r>
            <a:endParaRPr lang="en-US" sz="1400" dirty="0">
              <a:latin typeface="Garamond" panose="02020404030301010803" pitchFamily="18" charset="0"/>
            </a:endParaRPr>
          </a:p>
          <a:p>
            <a:pPr algn="just"/>
            <a:r>
              <a:rPr lang="en-US" sz="1400" b="1" dirty="0">
                <a:latin typeface="Garamond" panose="02020404030301010803" pitchFamily="18" charset="0"/>
              </a:rPr>
              <a:t>Pensionable Salary*</a:t>
            </a:r>
          </a:p>
          <a:p>
            <a:pPr marL="800100" lvl="1" indent="-342900" algn="just">
              <a:buFont typeface="Wingdings" panose="05000000000000000000" pitchFamily="2" charset="2"/>
              <a:buChar char="ü"/>
              <a:defRPr/>
            </a:pPr>
            <a:r>
              <a:rPr lang="en-US" sz="1400" dirty="0">
                <a:latin typeface="Garamond" panose="02020404030301010803" pitchFamily="18" charset="0"/>
              </a:rPr>
              <a:t>12 months average pay | Maximum Rs. 6,500/- (prior to </a:t>
            </a:r>
            <a:r>
              <a:rPr lang="en-US" sz="1400" u="sng" dirty="0">
                <a:latin typeface="Garamond" panose="02020404030301010803" pitchFamily="18" charset="0"/>
              </a:rPr>
              <a:t>01.09.2014)</a:t>
            </a:r>
            <a:endParaRPr lang="en-US" sz="1400" dirty="0">
              <a:latin typeface="Garamond" panose="02020404030301010803" pitchFamily="18" charset="0"/>
            </a:endParaRPr>
          </a:p>
          <a:p>
            <a:pPr marL="800100" lvl="1" indent="-342900" algn="just">
              <a:buFont typeface="Wingdings" panose="05000000000000000000" pitchFamily="2" charset="2"/>
              <a:buChar char="ü"/>
              <a:defRPr/>
            </a:pPr>
            <a:r>
              <a:rPr lang="en-US" sz="1400" dirty="0">
                <a:latin typeface="Garamond" panose="02020404030301010803" pitchFamily="18" charset="0"/>
              </a:rPr>
              <a:t>60 months weighted average pay | Max. Rs. 15,000/- w.e.f  01.09.2014</a:t>
            </a:r>
          </a:p>
          <a:p>
            <a:pPr>
              <a:defRPr/>
            </a:pPr>
            <a:endParaRPr lang="en-US" sz="1400" b="1" dirty="0">
              <a:latin typeface="Garamond" panose="02020404030301010803" pitchFamily="18" charset="0"/>
              <a:cs typeface="Times New Roman" panose="02020603050405020304" pitchFamily="18" charset="0"/>
            </a:endParaRPr>
          </a:p>
          <a:p>
            <a:pPr>
              <a:defRPr/>
            </a:pPr>
            <a:r>
              <a:rPr lang="en-US" sz="1400" b="1" dirty="0">
                <a:latin typeface="Garamond" panose="02020404030301010803" pitchFamily="18" charset="0"/>
                <a:cs typeface="Times New Roman" panose="02020603050405020304" pitchFamily="18" charset="0"/>
              </a:rPr>
              <a:t>Pension computation Formula:</a:t>
            </a:r>
          </a:p>
          <a:p>
            <a:pPr>
              <a:defRPr/>
            </a:pPr>
            <a:r>
              <a:rPr lang="en-US" sz="1400" dirty="0">
                <a:latin typeface="Garamond" panose="02020404030301010803" pitchFamily="18" charset="0"/>
                <a:cs typeface="Times New Roman" panose="02020603050405020304" pitchFamily="18" charset="0"/>
              </a:rPr>
              <a:t>Monthly Member Pension =  </a:t>
            </a:r>
            <a:r>
              <a:rPr lang="en-US" sz="1400" b="1" u="sng" dirty="0">
                <a:latin typeface="Garamond" panose="02020404030301010803" pitchFamily="18" charset="0"/>
                <a:cs typeface="Times New Roman" panose="02020603050405020304" pitchFamily="18" charset="0"/>
              </a:rPr>
              <a:t>Pensionable Salary   x   Pensionable Service</a:t>
            </a:r>
          </a:p>
          <a:p>
            <a:pPr>
              <a:defRPr/>
            </a:pPr>
            <a:r>
              <a:rPr lang="en-US" sz="1400" b="1" dirty="0">
                <a:latin typeface="Garamond" panose="02020404030301010803" pitchFamily="18" charset="0"/>
                <a:cs typeface="Times New Roman" panose="02020603050405020304" pitchFamily="18" charset="0"/>
              </a:rPr>
              <a:t>						         70</a:t>
            </a:r>
          </a:p>
        </p:txBody>
      </p:sp>
      <p:sp>
        <p:nvSpPr>
          <p:cNvPr id="7" name="Title 1">
            <a:extLst>
              <a:ext uri="{FF2B5EF4-FFF2-40B4-BE49-F238E27FC236}">
                <a16:creationId xmlns:a16="http://schemas.microsoft.com/office/drawing/2014/main" id="{CEB808AF-F05E-4582-A25F-CAE158A985C6}"/>
              </a:ext>
            </a:extLst>
          </p:cNvPr>
          <p:cNvSpPr txBox="1">
            <a:spLocks/>
          </p:cNvSpPr>
          <p:nvPr/>
        </p:nvSpPr>
        <p:spPr>
          <a:xfrm>
            <a:off x="1295402" y="1182252"/>
            <a:ext cx="9601196" cy="1043712"/>
          </a:xfrm>
          <a:prstGeom prst="rect">
            <a:avLst/>
          </a:prstGeom>
          <a:effectLst/>
        </p:spPr>
        <p:txBody>
          <a:bodyPr vert="horz" lIns="91440" tIns="45720" rIns="91440" bIns="45720" rtlCol="0" anchor="ctr">
            <a:normAutofit fontScale="975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latin typeface="Garamond" panose="02020404030301010803" pitchFamily="18" charset="0"/>
                <a:cs typeface="Times New Roman" panose="02020603050405020304" pitchFamily="18" charset="0"/>
              </a:rPr>
              <a:t>Pension computation under EPS95</a:t>
            </a:r>
            <a:endParaRPr lang="en-IN" b="1" dirty="0"/>
          </a:p>
        </p:txBody>
      </p:sp>
      <p:graphicFrame>
        <p:nvGraphicFramePr>
          <p:cNvPr id="2" name="Diagram 1">
            <a:extLst>
              <a:ext uri="{FF2B5EF4-FFF2-40B4-BE49-F238E27FC236}">
                <a16:creationId xmlns:a16="http://schemas.microsoft.com/office/drawing/2014/main" id="{6333FD81-223B-4113-AB40-0690D696D788}"/>
              </a:ext>
            </a:extLst>
          </p:cNvPr>
          <p:cNvGraphicFramePr/>
          <p:nvPr>
            <p:extLst>
              <p:ext uri="{D42A27DB-BD31-4B8C-83A1-F6EECF244321}">
                <p14:modId xmlns:p14="http://schemas.microsoft.com/office/powerpoint/2010/main" val="1729240323"/>
              </p:ext>
            </p:extLst>
          </p:nvPr>
        </p:nvGraphicFramePr>
        <p:xfrm>
          <a:off x="1083733" y="2401448"/>
          <a:ext cx="4310301" cy="3736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4987637" y="2657079"/>
            <a:ext cx="6437514" cy="2652649"/>
          </a:xfrm>
          <a:prstGeom prst="rect">
            <a:avLst/>
          </a:prstGeom>
        </p:spPr>
        <p:txBody>
          <a:bodyPr vert="horz" wrap="square" lIns="0" tIns="13335" rIns="0" bIns="0" rtlCol="0">
            <a:spAutoFit/>
          </a:bodyPr>
          <a:lstStyle/>
          <a:p>
            <a:pPr marL="12700" algn="just">
              <a:spcBef>
                <a:spcPts val="1140"/>
              </a:spcBef>
            </a:pPr>
            <a:r>
              <a:rPr lang="en-US" b="1" u="heavy" dirty="0">
                <a:solidFill>
                  <a:srgbClr val="3E3E3E"/>
                </a:solidFill>
                <a:uFill>
                  <a:solidFill>
                    <a:srgbClr val="3E3E3E"/>
                  </a:solidFill>
                </a:uFill>
                <a:latin typeface="Garamond" panose="02020404030301010803" pitchFamily="18" charset="0"/>
                <a:cs typeface="Trebuchet MS"/>
              </a:rPr>
              <a:t>Past Service</a:t>
            </a:r>
            <a:r>
              <a:rPr b="1" u="heavy" dirty="0">
                <a:solidFill>
                  <a:srgbClr val="3E3E3E"/>
                </a:solidFill>
                <a:uFill>
                  <a:solidFill>
                    <a:srgbClr val="3E3E3E"/>
                  </a:solidFill>
                </a:uFill>
                <a:latin typeface="Garamond" panose="02020404030301010803" pitchFamily="18" charset="0"/>
                <a:cs typeface="Trebuchet MS"/>
              </a:rPr>
              <a:t> </a:t>
            </a:r>
            <a:r>
              <a:rPr b="1" u="heavy" spc="-10" dirty="0">
                <a:solidFill>
                  <a:srgbClr val="3E3E3E"/>
                </a:solidFill>
                <a:uFill>
                  <a:solidFill>
                    <a:srgbClr val="3E3E3E"/>
                  </a:solidFill>
                </a:uFill>
                <a:latin typeface="Garamond" panose="02020404030301010803" pitchFamily="18" charset="0"/>
                <a:cs typeface="Trebuchet MS"/>
              </a:rPr>
              <a:t>Pension </a:t>
            </a:r>
            <a:r>
              <a:rPr b="1" u="heavy" dirty="0">
                <a:solidFill>
                  <a:srgbClr val="3E3E3E"/>
                </a:solidFill>
                <a:uFill>
                  <a:solidFill>
                    <a:srgbClr val="3E3E3E"/>
                  </a:solidFill>
                </a:uFill>
                <a:latin typeface="Garamond" panose="02020404030301010803" pitchFamily="18" charset="0"/>
                <a:cs typeface="Trebuchet MS"/>
              </a:rPr>
              <a:t>calculation</a:t>
            </a:r>
            <a:r>
              <a:rPr b="1" u="heavy" spc="-75" dirty="0">
                <a:solidFill>
                  <a:srgbClr val="3E3E3E"/>
                </a:solidFill>
                <a:uFill>
                  <a:solidFill>
                    <a:srgbClr val="3E3E3E"/>
                  </a:solidFill>
                </a:uFill>
                <a:latin typeface="Garamond" panose="02020404030301010803" pitchFamily="18" charset="0"/>
                <a:cs typeface="Trebuchet MS"/>
              </a:rPr>
              <a:t> </a:t>
            </a:r>
            <a:r>
              <a:rPr b="1" u="heavy" dirty="0">
                <a:solidFill>
                  <a:srgbClr val="3E3E3E"/>
                </a:solidFill>
                <a:uFill>
                  <a:solidFill>
                    <a:srgbClr val="3E3E3E"/>
                  </a:solidFill>
                </a:uFill>
                <a:latin typeface="Garamond" panose="02020404030301010803" pitchFamily="18" charset="0"/>
                <a:cs typeface="Trebuchet MS"/>
              </a:rPr>
              <a:t>formula</a:t>
            </a:r>
            <a:r>
              <a:rPr b="1" dirty="0">
                <a:solidFill>
                  <a:srgbClr val="3E3E3E"/>
                </a:solidFill>
                <a:latin typeface="Garamond" panose="02020404030301010803" pitchFamily="18" charset="0"/>
                <a:cs typeface="Trebuchet MS"/>
              </a:rPr>
              <a:t>:</a:t>
            </a:r>
            <a:endParaRPr lang="en-US" b="1" dirty="0">
              <a:latin typeface="Garamond" panose="02020404030301010803" pitchFamily="18" charset="0"/>
              <a:cs typeface="Trebuchet MS"/>
            </a:endParaRPr>
          </a:p>
          <a:p>
            <a:pPr marL="812800" lvl="1" indent="-342900" algn="just">
              <a:spcBef>
                <a:spcPts val="1140"/>
              </a:spcBef>
              <a:buFont typeface="Wingdings" panose="05000000000000000000" pitchFamily="2" charset="2"/>
              <a:buChar char="ü"/>
            </a:pPr>
            <a:r>
              <a:rPr spc="-5" dirty="0">
                <a:solidFill>
                  <a:srgbClr val="3E3E3E"/>
                </a:solidFill>
                <a:latin typeface="Garamond" panose="02020404030301010803" pitchFamily="18" charset="0"/>
                <a:cs typeface="Trebuchet MS"/>
              </a:rPr>
              <a:t>Depends </a:t>
            </a:r>
            <a:r>
              <a:rPr spc="-10" dirty="0">
                <a:solidFill>
                  <a:srgbClr val="3E3E3E"/>
                </a:solidFill>
                <a:latin typeface="Garamond" panose="02020404030301010803" pitchFamily="18" charset="0"/>
                <a:cs typeface="Trebuchet MS"/>
              </a:rPr>
              <a:t>upon </a:t>
            </a:r>
            <a:r>
              <a:rPr spc="-5" dirty="0">
                <a:solidFill>
                  <a:srgbClr val="3E3E3E"/>
                </a:solidFill>
                <a:latin typeface="Garamond" panose="02020404030301010803" pitchFamily="18" charset="0"/>
                <a:cs typeface="Trebuchet MS"/>
              </a:rPr>
              <a:t>length </a:t>
            </a:r>
            <a:r>
              <a:rPr dirty="0">
                <a:solidFill>
                  <a:srgbClr val="3E3E3E"/>
                </a:solidFill>
                <a:latin typeface="Garamond" panose="02020404030301010803" pitchFamily="18" charset="0"/>
                <a:cs typeface="Trebuchet MS"/>
              </a:rPr>
              <a:t>of </a:t>
            </a:r>
            <a:r>
              <a:rPr spc="-5" dirty="0">
                <a:solidFill>
                  <a:srgbClr val="3E3E3E"/>
                </a:solidFill>
                <a:latin typeface="Garamond" panose="02020404030301010803" pitchFamily="18" charset="0"/>
                <a:cs typeface="Trebuchet MS"/>
              </a:rPr>
              <a:t>service prior to 16.11.1995, age and salary as </a:t>
            </a:r>
            <a:r>
              <a:rPr dirty="0">
                <a:solidFill>
                  <a:srgbClr val="3E3E3E"/>
                </a:solidFill>
                <a:latin typeface="Garamond" panose="02020404030301010803" pitchFamily="18" charset="0"/>
                <a:cs typeface="Trebuchet MS"/>
              </a:rPr>
              <a:t>on  </a:t>
            </a:r>
            <a:r>
              <a:rPr spc="-5" dirty="0">
                <a:solidFill>
                  <a:srgbClr val="3E3E3E"/>
                </a:solidFill>
                <a:latin typeface="Garamond" panose="02020404030301010803" pitchFamily="18" charset="0"/>
                <a:cs typeface="Trebuchet MS"/>
              </a:rPr>
              <a:t>16.11.1995</a:t>
            </a:r>
            <a:r>
              <a:rPr lang="en-US" spc="-5" dirty="0">
                <a:solidFill>
                  <a:srgbClr val="3E3E3E"/>
                </a:solidFill>
                <a:latin typeface="Garamond" panose="02020404030301010803" pitchFamily="18" charset="0"/>
                <a:cs typeface="Trebuchet MS"/>
              </a:rPr>
              <a:t>.</a:t>
            </a:r>
          </a:p>
          <a:p>
            <a:pPr marL="812800" lvl="1" indent="-342900" algn="just">
              <a:spcBef>
                <a:spcPts val="1140"/>
              </a:spcBef>
              <a:buFont typeface="Wingdings" panose="05000000000000000000" pitchFamily="2" charset="2"/>
              <a:buChar char="ü"/>
            </a:pPr>
            <a:r>
              <a:rPr lang="en-US" spc="-5" dirty="0">
                <a:solidFill>
                  <a:srgbClr val="3E3E3E"/>
                </a:solidFill>
                <a:latin typeface="Garamond" panose="02020404030301010803" pitchFamily="18" charset="0"/>
                <a:cs typeface="Trebuchet MS"/>
              </a:rPr>
              <a:t>Past Service Pension = Amount under </a:t>
            </a:r>
            <a:r>
              <a:rPr lang="en-US" b="1" spc="-5" dirty="0">
                <a:solidFill>
                  <a:srgbClr val="3E3E3E"/>
                </a:solidFill>
                <a:latin typeface="Garamond" panose="02020404030301010803" pitchFamily="18" charset="0"/>
                <a:cs typeface="Trebuchet MS"/>
              </a:rPr>
              <a:t>Table -A</a:t>
            </a:r>
            <a:r>
              <a:rPr lang="en-US" spc="-5" dirty="0">
                <a:solidFill>
                  <a:srgbClr val="3E3E3E"/>
                </a:solidFill>
                <a:latin typeface="Garamond" panose="02020404030301010803" pitchFamily="18" charset="0"/>
                <a:cs typeface="Trebuchet MS"/>
              </a:rPr>
              <a:t>  multiplied with  Factor given in </a:t>
            </a:r>
            <a:r>
              <a:rPr lang="en-US" b="1" spc="-5" dirty="0">
                <a:solidFill>
                  <a:srgbClr val="3E3E3E"/>
                </a:solidFill>
                <a:latin typeface="Garamond" panose="02020404030301010803" pitchFamily="18" charset="0"/>
                <a:cs typeface="Trebuchet MS"/>
              </a:rPr>
              <a:t>Table-B </a:t>
            </a:r>
            <a:r>
              <a:rPr lang="en-US" spc="-5" dirty="0">
                <a:solidFill>
                  <a:srgbClr val="3E3E3E"/>
                </a:solidFill>
                <a:latin typeface="Garamond" panose="02020404030301010803" pitchFamily="18" charset="0"/>
                <a:cs typeface="Trebuchet MS"/>
              </a:rPr>
              <a:t>according to the difference between 16.11.1995 and superannuation date i.e. date of completion of 58 years.</a:t>
            </a:r>
            <a:endParaRPr lang="en-US" b="1" spc="-5" dirty="0">
              <a:solidFill>
                <a:srgbClr val="3E3E3E"/>
              </a:solidFill>
              <a:latin typeface="Garamond" panose="02020404030301010803" pitchFamily="18" charset="0"/>
              <a:cs typeface="Trebuchet MS"/>
            </a:endParaRPr>
          </a:p>
          <a:p>
            <a:pPr marL="812800" lvl="1" indent="-342900" algn="just">
              <a:spcBef>
                <a:spcPts val="1140"/>
              </a:spcBef>
              <a:buFont typeface="Wingdings" panose="05000000000000000000" pitchFamily="2" charset="2"/>
              <a:buChar char="ü"/>
            </a:pPr>
            <a:endParaRPr dirty="0">
              <a:latin typeface="Garamond" panose="02020404030301010803" pitchFamily="18" charset="0"/>
              <a:cs typeface="Trebuchet MS"/>
            </a:endParaRPr>
          </a:p>
        </p:txBody>
      </p:sp>
      <p:pic>
        <p:nvPicPr>
          <p:cNvPr id="1026" name="Picture 2" descr="Pension Calculation Under Employees' Pension Scheme | WealthTech Speaks">
            <a:extLst>
              <a:ext uri="{FF2B5EF4-FFF2-40B4-BE49-F238E27FC236}">
                <a16:creationId xmlns:a16="http://schemas.microsoft.com/office/drawing/2014/main" id="{65FA8C4B-D546-44AB-A5DE-CCAA848A0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768" y="1390768"/>
            <a:ext cx="3536144" cy="10572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sion Calculation Under Employees' Pension Scheme | WealthTech Speaks">
            <a:extLst>
              <a:ext uri="{FF2B5EF4-FFF2-40B4-BE49-F238E27FC236}">
                <a16:creationId xmlns:a16="http://schemas.microsoft.com/office/drawing/2014/main" id="{762CC836-CD4A-4B40-8F8A-00C7A0546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145" y="2657079"/>
            <a:ext cx="3453767" cy="34217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87DE482-F853-45E7-BD3B-F76A73A37CBD}"/>
              </a:ext>
            </a:extLst>
          </p:cNvPr>
          <p:cNvSpPr/>
          <p:nvPr/>
        </p:nvSpPr>
        <p:spPr>
          <a:xfrm>
            <a:off x="868217" y="546387"/>
            <a:ext cx="10556933" cy="769441"/>
          </a:xfrm>
          <a:prstGeom prst="rect">
            <a:avLst/>
          </a:prstGeom>
        </p:spPr>
        <p:txBody>
          <a:bodyPr wrap="square">
            <a:spAutoFit/>
          </a:bodyPr>
          <a:lstStyle/>
          <a:p>
            <a:pPr algn="ctr"/>
            <a:r>
              <a:rPr lang="en-US" sz="4400" b="1" dirty="0">
                <a:latin typeface="Garamond" panose="02020404030301010803" pitchFamily="18" charset="0"/>
                <a:cs typeface="Times New Roman" panose="02020603050405020304" pitchFamily="18" charset="0"/>
              </a:rPr>
              <a:t>Pension computation under FPF-71</a:t>
            </a:r>
            <a:endParaRPr lang="en-IN" sz="4400" b="1" dirty="0"/>
          </a:p>
        </p:txBody>
      </p:sp>
      <p:sp>
        <p:nvSpPr>
          <p:cNvPr id="2" name="Arrow: Left 1">
            <a:extLst>
              <a:ext uri="{FF2B5EF4-FFF2-40B4-BE49-F238E27FC236}">
                <a16:creationId xmlns:a16="http://schemas.microsoft.com/office/drawing/2014/main" id="{DD70DA87-A1C5-43CE-97A5-2112FE198830}"/>
              </a:ext>
            </a:extLst>
          </p:cNvPr>
          <p:cNvSpPr/>
          <p:nvPr/>
        </p:nvSpPr>
        <p:spPr>
          <a:xfrm>
            <a:off x="10318044" y="6468533"/>
            <a:ext cx="970845" cy="389467"/>
          </a:xfrm>
          <a:prstGeom prst="lef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hlinkClick r:id="rId4" action="ppaction://hlinksldjump"/>
              </a:rPr>
              <a:t>Back</a:t>
            </a:r>
            <a:endParaRPr lang="en-IN" dirty="0"/>
          </a:p>
        </p:txBody>
      </p:sp>
    </p:spTree>
    <p:extLst>
      <p:ext uri="{BB962C8B-B14F-4D97-AF65-F5344CB8AC3E}">
        <p14:creationId xmlns:p14="http://schemas.microsoft.com/office/powerpoint/2010/main" val="13680912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2086</TotalTime>
  <Words>1708</Words>
  <Application>Microsoft Office PowerPoint</Application>
  <PresentationFormat>Widescreen</PresentationFormat>
  <Paragraphs>165</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Garamond</vt:lpstr>
      <vt:lpstr>Times New Roman</vt:lpstr>
      <vt:lpstr>Trebuchet MS</vt:lpstr>
      <vt:lpstr>Wingdings</vt:lpstr>
      <vt:lpstr>Organic</vt:lpstr>
      <vt:lpstr>         EPS - 1995 Impact of the Hon’ble Supreme Court Judgment dated 04.11.2022</vt:lpstr>
      <vt:lpstr>PowerPoint Presentation</vt:lpstr>
      <vt:lpstr>PowerPoint Presentation</vt:lpstr>
      <vt:lpstr>Benefits under EPS95</vt:lpstr>
      <vt:lpstr>EPS-95 Implementation</vt:lpstr>
      <vt:lpstr>Amendments in EPS -95</vt:lpstr>
      <vt:lpstr>Highlights of EPS-95 Amendment made in 2014</vt:lpstr>
      <vt:lpstr>PowerPoint Presentation</vt:lpstr>
      <vt:lpstr>PowerPoint Presentation</vt:lpstr>
      <vt:lpstr>PowerPoint Presentation</vt:lpstr>
      <vt:lpstr>PowerPoint Presentation</vt:lpstr>
      <vt:lpstr>PowerPoint Presentation</vt:lpstr>
      <vt:lpstr>Way Forward in GAIL</vt:lpstr>
      <vt:lpstr>EPS-95 Members in GAIL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Hon’ble Supreme Court Verdict  on the issue of EPS - 1995</dc:title>
  <dc:creator>Amiya Biswaranjan Nayak (अमिया बिस्‍वराजन नायक)</dc:creator>
  <cp:lastModifiedBy>Biswabhushan Behera (बिस्‍वभूषण बेहरा)</cp:lastModifiedBy>
  <cp:revision>179</cp:revision>
  <cp:lastPrinted>2022-12-27T08:47:58Z</cp:lastPrinted>
  <dcterms:created xsi:type="dcterms:W3CDTF">2022-11-16T06:11:41Z</dcterms:created>
  <dcterms:modified xsi:type="dcterms:W3CDTF">2023-01-11T12:23:32Z</dcterms:modified>
</cp:coreProperties>
</file>